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1457">
          <p15:clr>
            <a:srgbClr val="A4A3A4"/>
          </p15:clr>
        </p15:guide>
        <p15:guide id="3" orient="horz" pos="2047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9" roundtripDataSignature="AMtx7mj7KLEYv/FVaelYlrvg+iNDjTeD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552"/>
    <a:srgbClr val="723A83"/>
    <a:srgbClr val="D8117D"/>
    <a:srgbClr val="E6007E"/>
    <a:srgbClr val="00A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116279-8C65-4432-9027-E501290C0578}" v="1" dt="2022-10-14T08:32:48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4"/>
    <p:restoredTop sz="94674"/>
  </p:normalViewPr>
  <p:slideViewPr>
    <p:cSldViewPr snapToGrid="0">
      <p:cViewPr varScale="1">
        <p:scale>
          <a:sx n="119" d="100"/>
          <a:sy n="119" d="100"/>
        </p:scale>
        <p:origin x="1008" y="192"/>
      </p:cViewPr>
      <p:guideLst>
        <p:guide pos="3840"/>
        <p:guide orient="horz" pos="1457"/>
        <p:guide orient="horz" pos="20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63" Type="http://schemas.openxmlformats.org/officeDocument/2006/relationships/tableStyles" Target="tableStyles.xml"/><Relationship Id="rId59" Type="http://customschemas.google.com/relationships/presentationmetadata" Target="metadata"/><Relationship Id="rId2" Type="http://schemas.openxmlformats.org/officeDocument/2006/relationships/customXml" Target="../customXml/item2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6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8575">
              <a:solidFill>
                <a:schemeClr val="accent1"/>
              </a:solidFill>
            </a:ln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accent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554-FD4C-958A-B7892F4D67BC}"/>
              </c:ext>
            </c:extLst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 w="28575">
                <a:solidFill>
                  <a:schemeClr val="accent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554-FD4C-958A-B7892F4D67BC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accent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554-FD4C-958A-B7892F4D67BC}"/>
              </c:ext>
            </c:extLst>
          </c:dPt>
          <c:dPt>
            <c:idx val="9"/>
            <c:bubble3D val="0"/>
            <c:spPr>
              <a:solidFill>
                <a:schemeClr val="accent6">
                  <a:lumMod val="50000"/>
                </a:schemeClr>
              </a:solidFill>
              <a:ln w="28575">
                <a:solidFill>
                  <a:schemeClr val="accent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554-FD4C-958A-B7892F4D67BC}"/>
              </c:ext>
            </c:extLst>
          </c:dPt>
          <c:cat>
            <c:numRef>
              <c:f>Blad1!$A$2:$A$13</c:f>
              <c:numCache>
                <c:formatCode>General</c:formatCode>
                <c:ptCount val="12"/>
              </c:numCache>
            </c:num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54-FD4C-958A-B7892F4D6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1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1" name="Google Shape;371;p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72" name="Google Shape;372;p3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vsnittsrubrik-Grön">
  <p:cSld name="Avsnittsrubrik-Grön">
    <p:bg>
      <p:bgPr>
        <a:solidFill>
          <a:schemeClr val="accent1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9"/>
          <p:cNvSpPr txBox="1">
            <a:spLocks noGrp="1"/>
          </p:cNvSpPr>
          <p:nvPr>
            <p:ph type="title"/>
          </p:nvPr>
        </p:nvSpPr>
        <p:spPr>
          <a:xfrm>
            <a:off x="838199" y="1839441"/>
            <a:ext cx="10514013" cy="1564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grpSp>
        <p:nvGrpSpPr>
          <p:cNvPr id="174" name="Google Shape;174;p69"/>
          <p:cNvGrpSpPr/>
          <p:nvPr/>
        </p:nvGrpSpPr>
        <p:grpSpPr>
          <a:xfrm>
            <a:off x="11249206" y="388011"/>
            <a:ext cx="534807" cy="466064"/>
            <a:chOff x="11249206" y="388011"/>
            <a:chExt cx="534807" cy="466064"/>
          </a:xfrm>
        </p:grpSpPr>
        <p:sp>
          <p:nvSpPr>
            <p:cNvPr id="175" name="Google Shape;175;p69"/>
            <p:cNvSpPr/>
            <p:nvPr/>
          </p:nvSpPr>
          <p:spPr>
            <a:xfrm>
              <a:off x="11249206" y="388011"/>
              <a:ext cx="123835" cy="466064"/>
            </a:xfrm>
            <a:custGeom>
              <a:avLst/>
              <a:gdLst/>
              <a:ahLst/>
              <a:cxnLst/>
              <a:rect l="l" t="t" r="r" b="b"/>
              <a:pathLst>
                <a:path w="206852" h="778506" extrusionOk="0">
                  <a:moveTo>
                    <a:pt x="0" y="0"/>
                  </a:moveTo>
                  <a:lnTo>
                    <a:pt x="206853" y="0"/>
                  </a:lnTo>
                  <a:lnTo>
                    <a:pt x="206853" y="778506"/>
                  </a:lnTo>
                  <a:lnTo>
                    <a:pt x="0" y="7785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69"/>
            <p:cNvSpPr/>
            <p:nvPr/>
          </p:nvSpPr>
          <p:spPr>
            <a:xfrm>
              <a:off x="11426016" y="388011"/>
              <a:ext cx="357997" cy="303955"/>
            </a:xfrm>
            <a:custGeom>
              <a:avLst/>
              <a:gdLst/>
              <a:ahLst/>
              <a:cxnLst/>
              <a:rect l="l" t="t" r="r" b="b"/>
              <a:pathLst>
                <a:path w="597992" h="507721" extrusionOk="0">
                  <a:moveTo>
                    <a:pt x="0" y="0"/>
                  </a:moveTo>
                  <a:lnTo>
                    <a:pt x="248223" y="0"/>
                  </a:lnTo>
                  <a:cubicBezTo>
                    <a:pt x="485164" y="0"/>
                    <a:pt x="597992" y="78979"/>
                    <a:pt x="597992" y="255741"/>
                  </a:cubicBezTo>
                  <a:cubicBezTo>
                    <a:pt x="597992" y="413699"/>
                    <a:pt x="481403" y="507722"/>
                    <a:pt x="289594" y="507722"/>
                  </a:cubicBezTo>
                  <a:lnTo>
                    <a:pt x="210614" y="507722"/>
                  </a:lnTo>
                  <a:lnTo>
                    <a:pt x="210614" y="507722"/>
                  </a:lnTo>
                  <a:lnTo>
                    <a:pt x="0" y="507722"/>
                  </a:lnTo>
                  <a:lnTo>
                    <a:pt x="0" y="0"/>
                  </a:lnTo>
                  <a:close/>
                  <a:moveTo>
                    <a:pt x="206853" y="357286"/>
                  </a:moveTo>
                  <a:lnTo>
                    <a:pt x="259506" y="357286"/>
                  </a:lnTo>
                  <a:cubicBezTo>
                    <a:pt x="330964" y="357286"/>
                    <a:pt x="387379" y="330959"/>
                    <a:pt x="387379" y="251980"/>
                  </a:cubicBezTo>
                  <a:cubicBezTo>
                    <a:pt x="387379" y="173001"/>
                    <a:pt x="330964" y="146675"/>
                    <a:pt x="259506" y="146675"/>
                  </a:cubicBezTo>
                  <a:lnTo>
                    <a:pt x="206853" y="146675"/>
                  </a:lnTo>
                  <a:lnTo>
                    <a:pt x="206853" y="3572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69"/>
            <p:cNvSpPr/>
            <p:nvPr/>
          </p:nvSpPr>
          <p:spPr>
            <a:xfrm>
              <a:off x="11426016" y="746002"/>
              <a:ext cx="123835" cy="108073"/>
            </a:xfrm>
            <a:custGeom>
              <a:avLst/>
              <a:gdLst/>
              <a:ahLst/>
              <a:cxnLst/>
              <a:rect l="l" t="t" r="r" b="b"/>
              <a:pathLst>
                <a:path w="206852" h="180523" extrusionOk="0">
                  <a:moveTo>
                    <a:pt x="0" y="0"/>
                  </a:moveTo>
                  <a:lnTo>
                    <a:pt x="206853" y="0"/>
                  </a:lnTo>
                  <a:lnTo>
                    <a:pt x="206853" y="180523"/>
                  </a:lnTo>
                  <a:lnTo>
                    <a:pt x="0" y="18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8" name="Google Shape;178;p69"/>
          <p:cNvSpPr txBox="1">
            <a:spLocks noGrp="1"/>
          </p:cNvSpPr>
          <p:nvPr>
            <p:ph type="body" idx="1"/>
          </p:nvPr>
        </p:nvSpPr>
        <p:spPr>
          <a:xfrm>
            <a:off x="838199" y="3462419"/>
            <a:ext cx="10514013" cy="84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rows">
  <p:cSld name="3 rows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80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80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2" name="Google Shape;272;p80"/>
          <p:cNvSpPr txBox="1">
            <a:spLocks noGrp="1"/>
          </p:cNvSpPr>
          <p:nvPr>
            <p:ph type="body" idx="1"/>
          </p:nvPr>
        </p:nvSpPr>
        <p:spPr>
          <a:xfrm>
            <a:off x="575672" y="1336449"/>
            <a:ext cx="21600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3" name="Google Shape;273;p80"/>
          <p:cNvSpPr txBox="1">
            <a:spLocks noGrp="1"/>
          </p:cNvSpPr>
          <p:nvPr>
            <p:ph type="body" idx="2"/>
          </p:nvPr>
        </p:nvSpPr>
        <p:spPr>
          <a:xfrm>
            <a:off x="2859314" y="1336449"/>
            <a:ext cx="8853261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4" name="Google Shape;274;p80"/>
          <p:cNvSpPr txBox="1">
            <a:spLocks noGrp="1"/>
          </p:cNvSpPr>
          <p:nvPr>
            <p:ph type="title"/>
          </p:nvPr>
        </p:nvSpPr>
        <p:spPr>
          <a:xfrm>
            <a:off x="371546" y="333374"/>
            <a:ext cx="10184693" cy="12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80"/>
          <p:cNvSpPr txBox="1">
            <a:spLocks noGrp="1"/>
          </p:cNvSpPr>
          <p:nvPr>
            <p:ph type="body" idx="3"/>
          </p:nvPr>
        </p:nvSpPr>
        <p:spPr>
          <a:xfrm>
            <a:off x="575675" y="2002055"/>
            <a:ext cx="2159997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6" name="Google Shape;276;p80"/>
          <p:cNvSpPr txBox="1">
            <a:spLocks noGrp="1"/>
          </p:cNvSpPr>
          <p:nvPr>
            <p:ph type="body" idx="4"/>
          </p:nvPr>
        </p:nvSpPr>
        <p:spPr>
          <a:xfrm>
            <a:off x="2859314" y="2002055"/>
            <a:ext cx="8853261" cy="129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7" name="Google Shape;277;p80"/>
          <p:cNvSpPr txBox="1">
            <a:spLocks noGrp="1"/>
          </p:cNvSpPr>
          <p:nvPr>
            <p:ph type="body" idx="5"/>
          </p:nvPr>
        </p:nvSpPr>
        <p:spPr>
          <a:xfrm>
            <a:off x="575675" y="3467487"/>
            <a:ext cx="2159997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8" name="Google Shape;278;p80"/>
          <p:cNvSpPr txBox="1">
            <a:spLocks noGrp="1"/>
          </p:cNvSpPr>
          <p:nvPr>
            <p:ph type="body" idx="6"/>
          </p:nvPr>
        </p:nvSpPr>
        <p:spPr>
          <a:xfrm>
            <a:off x="2859314" y="3467487"/>
            <a:ext cx="8853261" cy="129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9" name="Google Shape;279;p80"/>
          <p:cNvSpPr txBox="1">
            <a:spLocks noGrp="1"/>
          </p:cNvSpPr>
          <p:nvPr>
            <p:ph type="body" idx="7"/>
          </p:nvPr>
        </p:nvSpPr>
        <p:spPr>
          <a:xfrm>
            <a:off x="575675" y="4932919"/>
            <a:ext cx="2159997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0" name="Google Shape;280;p80"/>
          <p:cNvSpPr txBox="1">
            <a:spLocks noGrp="1"/>
          </p:cNvSpPr>
          <p:nvPr>
            <p:ph type="body" idx="8"/>
          </p:nvPr>
        </p:nvSpPr>
        <p:spPr>
          <a:xfrm>
            <a:off x="2859314" y="4932919"/>
            <a:ext cx="8853261" cy="129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rows">
  <p:cSld name="4 rows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81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81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4" name="Google Shape;284;p81"/>
          <p:cNvSpPr txBox="1">
            <a:spLocks noGrp="1"/>
          </p:cNvSpPr>
          <p:nvPr>
            <p:ph type="body" idx="1"/>
          </p:nvPr>
        </p:nvSpPr>
        <p:spPr>
          <a:xfrm>
            <a:off x="575672" y="1336449"/>
            <a:ext cx="21600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5" name="Google Shape;285;p81"/>
          <p:cNvSpPr txBox="1">
            <a:spLocks noGrp="1"/>
          </p:cNvSpPr>
          <p:nvPr>
            <p:ph type="body" idx="2"/>
          </p:nvPr>
        </p:nvSpPr>
        <p:spPr>
          <a:xfrm>
            <a:off x="2859314" y="1336449"/>
            <a:ext cx="8853261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6" name="Google Shape;286;p81"/>
          <p:cNvSpPr txBox="1">
            <a:spLocks noGrp="1"/>
          </p:cNvSpPr>
          <p:nvPr>
            <p:ph type="title"/>
          </p:nvPr>
        </p:nvSpPr>
        <p:spPr>
          <a:xfrm>
            <a:off x="371546" y="333374"/>
            <a:ext cx="10184693" cy="12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81"/>
          <p:cNvSpPr txBox="1">
            <a:spLocks noGrp="1"/>
          </p:cNvSpPr>
          <p:nvPr>
            <p:ph type="body" idx="3"/>
          </p:nvPr>
        </p:nvSpPr>
        <p:spPr>
          <a:xfrm>
            <a:off x="575675" y="2002054"/>
            <a:ext cx="2159997" cy="9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8" name="Google Shape;288;p81"/>
          <p:cNvSpPr txBox="1">
            <a:spLocks noGrp="1"/>
          </p:cNvSpPr>
          <p:nvPr>
            <p:ph type="body" idx="4"/>
          </p:nvPr>
        </p:nvSpPr>
        <p:spPr>
          <a:xfrm>
            <a:off x="2859314" y="2002056"/>
            <a:ext cx="8853261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9" name="Google Shape;289;p81"/>
          <p:cNvSpPr txBox="1">
            <a:spLocks noGrp="1"/>
          </p:cNvSpPr>
          <p:nvPr>
            <p:ph type="body" idx="5"/>
          </p:nvPr>
        </p:nvSpPr>
        <p:spPr>
          <a:xfrm>
            <a:off x="575675" y="3087009"/>
            <a:ext cx="2159997" cy="9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0" name="Google Shape;290;p81"/>
          <p:cNvSpPr txBox="1">
            <a:spLocks noGrp="1"/>
          </p:cNvSpPr>
          <p:nvPr>
            <p:ph type="body" idx="6"/>
          </p:nvPr>
        </p:nvSpPr>
        <p:spPr>
          <a:xfrm>
            <a:off x="2859314" y="3087010"/>
            <a:ext cx="8853261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1" name="Google Shape;291;p81"/>
          <p:cNvSpPr txBox="1">
            <a:spLocks noGrp="1"/>
          </p:cNvSpPr>
          <p:nvPr>
            <p:ph type="body" idx="7"/>
          </p:nvPr>
        </p:nvSpPr>
        <p:spPr>
          <a:xfrm>
            <a:off x="575675" y="5256919"/>
            <a:ext cx="2159997" cy="9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2" name="Google Shape;292;p81"/>
          <p:cNvSpPr txBox="1">
            <a:spLocks noGrp="1"/>
          </p:cNvSpPr>
          <p:nvPr>
            <p:ph type="body" idx="8"/>
          </p:nvPr>
        </p:nvSpPr>
        <p:spPr>
          <a:xfrm>
            <a:off x="2859314" y="5256919"/>
            <a:ext cx="8853261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3" name="Google Shape;293;p81"/>
          <p:cNvSpPr txBox="1">
            <a:spLocks noGrp="1"/>
          </p:cNvSpPr>
          <p:nvPr>
            <p:ph type="body" idx="9"/>
          </p:nvPr>
        </p:nvSpPr>
        <p:spPr>
          <a:xfrm>
            <a:off x="575675" y="4171964"/>
            <a:ext cx="2159997" cy="9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4" name="Google Shape;294;p81"/>
          <p:cNvSpPr txBox="1">
            <a:spLocks noGrp="1"/>
          </p:cNvSpPr>
          <p:nvPr>
            <p:ph type="body" idx="13"/>
          </p:nvPr>
        </p:nvSpPr>
        <p:spPr>
          <a:xfrm>
            <a:off x="2859314" y="4171964"/>
            <a:ext cx="8853261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rows">
  <p:cSld name="5 rows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82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82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8" name="Google Shape;298;p82"/>
          <p:cNvSpPr txBox="1">
            <a:spLocks noGrp="1"/>
          </p:cNvSpPr>
          <p:nvPr>
            <p:ph type="body" idx="1"/>
          </p:nvPr>
        </p:nvSpPr>
        <p:spPr>
          <a:xfrm>
            <a:off x="575672" y="1336449"/>
            <a:ext cx="21600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82"/>
          <p:cNvSpPr txBox="1">
            <a:spLocks noGrp="1"/>
          </p:cNvSpPr>
          <p:nvPr>
            <p:ph type="body" idx="2"/>
          </p:nvPr>
        </p:nvSpPr>
        <p:spPr>
          <a:xfrm>
            <a:off x="2859314" y="1336449"/>
            <a:ext cx="8853261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82"/>
          <p:cNvSpPr txBox="1">
            <a:spLocks noGrp="1"/>
          </p:cNvSpPr>
          <p:nvPr>
            <p:ph type="title"/>
          </p:nvPr>
        </p:nvSpPr>
        <p:spPr>
          <a:xfrm>
            <a:off x="371546" y="333374"/>
            <a:ext cx="10184693" cy="12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82"/>
          <p:cNvSpPr txBox="1">
            <a:spLocks noGrp="1"/>
          </p:cNvSpPr>
          <p:nvPr>
            <p:ph type="body" idx="3"/>
          </p:nvPr>
        </p:nvSpPr>
        <p:spPr>
          <a:xfrm>
            <a:off x="575675" y="2002054"/>
            <a:ext cx="2159997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2" name="Google Shape;302;p82"/>
          <p:cNvSpPr txBox="1">
            <a:spLocks noGrp="1"/>
          </p:cNvSpPr>
          <p:nvPr>
            <p:ph type="body" idx="4"/>
          </p:nvPr>
        </p:nvSpPr>
        <p:spPr>
          <a:xfrm>
            <a:off x="2859314" y="2002056"/>
            <a:ext cx="8853261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3" name="Google Shape;303;p82"/>
          <p:cNvSpPr txBox="1">
            <a:spLocks noGrp="1"/>
          </p:cNvSpPr>
          <p:nvPr>
            <p:ph type="body" idx="5"/>
          </p:nvPr>
        </p:nvSpPr>
        <p:spPr>
          <a:xfrm>
            <a:off x="575675" y="2869770"/>
            <a:ext cx="2159997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4" name="Google Shape;304;p82"/>
          <p:cNvSpPr txBox="1">
            <a:spLocks noGrp="1"/>
          </p:cNvSpPr>
          <p:nvPr>
            <p:ph type="body" idx="6"/>
          </p:nvPr>
        </p:nvSpPr>
        <p:spPr>
          <a:xfrm>
            <a:off x="2859314" y="2869772"/>
            <a:ext cx="8853261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5" name="Google Shape;305;p82"/>
          <p:cNvSpPr txBox="1">
            <a:spLocks noGrp="1"/>
          </p:cNvSpPr>
          <p:nvPr>
            <p:ph type="body" idx="7"/>
          </p:nvPr>
        </p:nvSpPr>
        <p:spPr>
          <a:xfrm>
            <a:off x="575675" y="5472919"/>
            <a:ext cx="2159997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6" name="Google Shape;306;p82"/>
          <p:cNvSpPr txBox="1">
            <a:spLocks noGrp="1"/>
          </p:cNvSpPr>
          <p:nvPr>
            <p:ph type="body" idx="8"/>
          </p:nvPr>
        </p:nvSpPr>
        <p:spPr>
          <a:xfrm>
            <a:off x="2859314" y="5472919"/>
            <a:ext cx="8853261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7" name="Google Shape;307;p82"/>
          <p:cNvSpPr txBox="1">
            <a:spLocks noGrp="1"/>
          </p:cNvSpPr>
          <p:nvPr>
            <p:ph type="body" idx="9"/>
          </p:nvPr>
        </p:nvSpPr>
        <p:spPr>
          <a:xfrm>
            <a:off x="575675" y="4605202"/>
            <a:ext cx="2159997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8" name="Google Shape;308;p82"/>
          <p:cNvSpPr txBox="1">
            <a:spLocks noGrp="1"/>
          </p:cNvSpPr>
          <p:nvPr>
            <p:ph type="body" idx="13"/>
          </p:nvPr>
        </p:nvSpPr>
        <p:spPr>
          <a:xfrm>
            <a:off x="2859314" y="4605204"/>
            <a:ext cx="8853261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9" name="Google Shape;309;p82"/>
          <p:cNvSpPr txBox="1">
            <a:spLocks noGrp="1"/>
          </p:cNvSpPr>
          <p:nvPr>
            <p:ph type="body" idx="14"/>
          </p:nvPr>
        </p:nvSpPr>
        <p:spPr>
          <a:xfrm>
            <a:off x="575675" y="3737486"/>
            <a:ext cx="2159997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0" name="Google Shape;310;p82"/>
          <p:cNvSpPr txBox="1">
            <a:spLocks noGrp="1"/>
          </p:cNvSpPr>
          <p:nvPr>
            <p:ph type="body" idx="15"/>
          </p:nvPr>
        </p:nvSpPr>
        <p:spPr>
          <a:xfrm>
            <a:off x="2859314" y="3737488"/>
            <a:ext cx="8853261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heding and 4 blocks">
  <p:cSld name="Subheding and 4 blocks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83"/>
          <p:cNvSpPr txBox="1">
            <a:spLocks noGrp="1"/>
          </p:cNvSpPr>
          <p:nvPr>
            <p:ph type="title"/>
          </p:nvPr>
        </p:nvSpPr>
        <p:spPr>
          <a:xfrm>
            <a:off x="371546" y="333374"/>
            <a:ext cx="10184693" cy="12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83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83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5" name="Google Shape;315;p83"/>
          <p:cNvSpPr txBox="1">
            <a:spLocks noGrp="1"/>
          </p:cNvSpPr>
          <p:nvPr>
            <p:ph type="body" idx="1"/>
          </p:nvPr>
        </p:nvSpPr>
        <p:spPr>
          <a:xfrm>
            <a:off x="1309036" y="1392454"/>
            <a:ext cx="5062735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6" name="Google Shape;316;p83"/>
          <p:cNvSpPr txBox="1">
            <a:spLocks noGrp="1"/>
          </p:cNvSpPr>
          <p:nvPr>
            <p:ph type="body" idx="2"/>
          </p:nvPr>
        </p:nvSpPr>
        <p:spPr>
          <a:xfrm>
            <a:off x="6649840" y="1392454"/>
            <a:ext cx="5062735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7" name="Google Shape;317;p83"/>
          <p:cNvSpPr txBox="1">
            <a:spLocks noGrp="1"/>
          </p:cNvSpPr>
          <p:nvPr>
            <p:ph type="body" idx="3"/>
          </p:nvPr>
        </p:nvSpPr>
        <p:spPr>
          <a:xfrm>
            <a:off x="1306364" y="2340459"/>
            <a:ext cx="5062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8" name="Google Shape;318;p83"/>
          <p:cNvSpPr txBox="1">
            <a:spLocks noGrp="1"/>
          </p:cNvSpPr>
          <p:nvPr>
            <p:ph type="body" idx="4"/>
          </p:nvPr>
        </p:nvSpPr>
        <p:spPr>
          <a:xfrm>
            <a:off x="6649839" y="2340459"/>
            <a:ext cx="5062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9" name="Google Shape;319;p83"/>
          <p:cNvSpPr txBox="1">
            <a:spLocks noGrp="1"/>
          </p:cNvSpPr>
          <p:nvPr>
            <p:ph type="body" idx="5"/>
          </p:nvPr>
        </p:nvSpPr>
        <p:spPr>
          <a:xfrm>
            <a:off x="1306364" y="4400296"/>
            <a:ext cx="5062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0" name="Google Shape;320;p83"/>
          <p:cNvSpPr txBox="1">
            <a:spLocks noGrp="1"/>
          </p:cNvSpPr>
          <p:nvPr>
            <p:ph type="body" idx="6"/>
          </p:nvPr>
        </p:nvSpPr>
        <p:spPr>
          <a:xfrm>
            <a:off x="6649839" y="4400296"/>
            <a:ext cx="5062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1" name="Google Shape;321;p83"/>
          <p:cNvSpPr txBox="1">
            <a:spLocks noGrp="1"/>
          </p:cNvSpPr>
          <p:nvPr>
            <p:ph type="body" idx="7"/>
          </p:nvPr>
        </p:nvSpPr>
        <p:spPr>
          <a:xfrm rot="10800000">
            <a:off x="738707" y="2340460"/>
            <a:ext cx="283144" cy="1839654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2" name="Google Shape;322;p83"/>
          <p:cNvSpPr txBox="1"/>
          <p:nvPr/>
        </p:nvSpPr>
        <p:spPr>
          <a:xfrm rot="-5400000">
            <a:off x="-39555" y="3118705"/>
            <a:ext cx="1839654" cy="28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14400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Sub-heading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83"/>
          <p:cNvSpPr txBox="1">
            <a:spLocks noGrp="1"/>
          </p:cNvSpPr>
          <p:nvPr>
            <p:ph type="body" idx="8"/>
          </p:nvPr>
        </p:nvSpPr>
        <p:spPr>
          <a:xfrm rot="10800000">
            <a:off x="738707" y="4400297"/>
            <a:ext cx="283144" cy="1839654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4" name="Google Shape;324;p83"/>
          <p:cNvSpPr txBox="1"/>
          <p:nvPr/>
        </p:nvSpPr>
        <p:spPr>
          <a:xfrm rot="-5400000">
            <a:off x="-39555" y="5178530"/>
            <a:ext cx="1839654" cy="28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14400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Sub-heading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heding and 6 blocks">
  <p:cSld name="Subheding and 6 blocks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84"/>
          <p:cNvSpPr txBox="1">
            <a:spLocks noGrp="1"/>
          </p:cNvSpPr>
          <p:nvPr>
            <p:ph type="title"/>
          </p:nvPr>
        </p:nvSpPr>
        <p:spPr>
          <a:xfrm>
            <a:off x="575675" y="394002"/>
            <a:ext cx="11136900" cy="806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84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84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9" name="Google Shape;329;p84"/>
          <p:cNvSpPr txBox="1">
            <a:spLocks noGrp="1"/>
          </p:cNvSpPr>
          <p:nvPr>
            <p:ph type="body" idx="1"/>
          </p:nvPr>
        </p:nvSpPr>
        <p:spPr>
          <a:xfrm>
            <a:off x="1309036" y="1392454"/>
            <a:ext cx="3430735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0" name="Google Shape;330;p84"/>
          <p:cNvSpPr txBox="1">
            <a:spLocks noGrp="1"/>
          </p:cNvSpPr>
          <p:nvPr>
            <p:ph type="body" idx="2"/>
          </p:nvPr>
        </p:nvSpPr>
        <p:spPr>
          <a:xfrm>
            <a:off x="8281840" y="1392454"/>
            <a:ext cx="3430735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1" name="Google Shape;331;p84"/>
          <p:cNvSpPr txBox="1">
            <a:spLocks noGrp="1"/>
          </p:cNvSpPr>
          <p:nvPr>
            <p:ph type="body" idx="3"/>
          </p:nvPr>
        </p:nvSpPr>
        <p:spPr>
          <a:xfrm>
            <a:off x="1306364" y="2340459"/>
            <a:ext cx="3430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2" name="Google Shape;332;p84"/>
          <p:cNvSpPr txBox="1">
            <a:spLocks noGrp="1"/>
          </p:cNvSpPr>
          <p:nvPr>
            <p:ph type="body" idx="4"/>
          </p:nvPr>
        </p:nvSpPr>
        <p:spPr>
          <a:xfrm>
            <a:off x="8281839" y="2340459"/>
            <a:ext cx="3430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3" name="Google Shape;333;p84"/>
          <p:cNvSpPr txBox="1">
            <a:spLocks noGrp="1"/>
          </p:cNvSpPr>
          <p:nvPr>
            <p:ph type="body" idx="5"/>
          </p:nvPr>
        </p:nvSpPr>
        <p:spPr>
          <a:xfrm>
            <a:off x="1306364" y="4400296"/>
            <a:ext cx="3430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4" name="Google Shape;334;p84"/>
          <p:cNvSpPr txBox="1">
            <a:spLocks noGrp="1"/>
          </p:cNvSpPr>
          <p:nvPr>
            <p:ph type="body" idx="6"/>
          </p:nvPr>
        </p:nvSpPr>
        <p:spPr>
          <a:xfrm>
            <a:off x="8281839" y="4400296"/>
            <a:ext cx="3430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5" name="Google Shape;335;p84"/>
          <p:cNvSpPr txBox="1">
            <a:spLocks noGrp="1"/>
          </p:cNvSpPr>
          <p:nvPr>
            <p:ph type="body" idx="7"/>
          </p:nvPr>
        </p:nvSpPr>
        <p:spPr>
          <a:xfrm rot="10800000">
            <a:off x="738707" y="2340460"/>
            <a:ext cx="283144" cy="1839654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6" name="Google Shape;336;p84"/>
          <p:cNvSpPr txBox="1"/>
          <p:nvPr/>
        </p:nvSpPr>
        <p:spPr>
          <a:xfrm rot="-5400000">
            <a:off x="-39555" y="3118705"/>
            <a:ext cx="1839654" cy="28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14400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Sub-heading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84"/>
          <p:cNvSpPr txBox="1">
            <a:spLocks noGrp="1"/>
          </p:cNvSpPr>
          <p:nvPr>
            <p:ph type="body" idx="8"/>
          </p:nvPr>
        </p:nvSpPr>
        <p:spPr>
          <a:xfrm rot="10800000">
            <a:off x="738707" y="4400297"/>
            <a:ext cx="283144" cy="1839654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8" name="Google Shape;338;p84"/>
          <p:cNvSpPr txBox="1"/>
          <p:nvPr/>
        </p:nvSpPr>
        <p:spPr>
          <a:xfrm rot="-5400000">
            <a:off x="-39555" y="5178530"/>
            <a:ext cx="1839654" cy="28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14400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Sub-heading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84"/>
          <p:cNvSpPr txBox="1">
            <a:spLocks noGrp="1"/>
          </p:cNvSpPr>
          <p:nvPr>
            <p:ph type="body" idx="9"/>
          </p:nvPr>
        </p:nvSpPr>
        <p:spPr>
          <a:xfrm>
            <a:off x="4795438" y="1392454"/>
            <a:ext cx="3430735" cy="7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0" name="Google Shape;340;p84"/>
          <p:cNvSpPr txBox="1">
            <a:spLocks noGrp="1"/>
          </p:cNvSpPr>
          <p:nvPr>
            <p:ph type="body" idx="13"/>
          </p:nvPr>
        </p:nvSpPr>
        <p:spPr>
          <a:xfrm>
            <a:off x="4794102" y="2340459"/>
            <a:ext cx="3430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1" name="Google Shape;341;p84"/>
          <p:cNvSpPr txBox="1">
            <a:spLocks noGrp="1"/>
          </p:cNvSpPr>
          <p:nvPr>
            <p:ph type="body" idx="14"/>
          </p:nvPr>
        </p:nvSpPr>
        <p:spPr>
          <a:xfrm>
            <a:off x="4794102" y="4400296"/>
            <a:ext cx="3430736" cy="18396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85"/>
          <p:cNvSpPr txBox="1">
            <a:spLocks noGrp="1"/>
          </p:cNvSpPr>
          <p:nvPr>
            <p:ph type="body" idx="1"/>
          </p:nvPr>
        </p:nvSpPr>
        <p:spPr>
          <a:xfrm>
            <a:off x="5048250" y="1642076"/>
            <a:ext cx="6664325" cy="325472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4" name="Google Shape;344;p85"/>
          <p:cNvSpPr txBox="1">
            <a:spLocks noGrp="1"/>
          </p:cNvSpPr>
          <p:nvPr>
            <p:ph type="title"/>
          </p:nvPr>
        </p:nvSpPr>
        <p:spPr>
          <a:xfrm>
            <a:off x="575675" y="394002"/>
            <a:ext cx="11136900" cy="806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85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85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7" name="Google Shape;347;p85"/>
          <p:cNvSpPr txBox="1">
            <a:spLocks noGrp="1"/>
          </p:cNvSpPr>
          <p:nvPr>
            <p:ph type="body" idx="2"/>
          </p:nvPr>
        </p:nvSpPr>
        <p:spPr>
          <a:xfrm>
            <a:off x="575673" y="1642076"/>
            <a:ext cx="4063001" cy="457774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vsnittsrubrik-Grön" preserve="1" userDrawn="1">
  <p:cSld name="1_Avsnittsrubrik-Grön">
    <p:bg>
      <p:bgPr>
        <a:solidFill>
          <a:schemeClr val="accent1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>
            <a:extLst>
              <a:ext uri="{FF2B5EF4-FFF2-40B4-BE49-F238E27FC236}">
                <a16:creationId xmlns:a16="http://schemas.microsoft.com/office/drawing/2014/main" id="{49BB02E5-6234-9E59-73AC-0F4D64434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8975725" y="333375"/>
            <a:ext cx="2824670" cy="481848"/>
          </a:xfrm>
          <a:prstGeom prst="rect">
            <a:avLst/>
          </a:prstGeom>
        </p:spPr>
      </p:pic>
      <p:sp>
        <p:nvSpPr>
          <p:cNvPr id="3" name="Google Shape;173;p69">
            <a:extLst>
              <a:ext uri="{FF2B5EF4-FFF2-40B4-BE49-F238E27FC236}">
                <a16:creationId xmlns:a16="http://schemas.microsoft.com/office/drawing/2014/main" id="{383785E8-CD2F-B3C3-3665-80ACD1B6B1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1839441"/>
            <a:ext cx="10514013" cy="1564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" name="Google Shape;178;p69">
            <a:extLst>
              <a:ext uri="{FF2B5EF4-FFF2-40B4-BE49-F238E27FC236}">
                <a16:creationId xmlns:a16="http://schemas.microsoft.com/office/drawing/2014/main" id="{3D69801F-9408-21E2-919E-DA18A4219D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3462419"/>
            <a:ext cx="10514013" cy="84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40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, heading and  text">
  <p:cSld name="Picture, heading and  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3"/>
          <p:cNvSpPr txBox="1">
            <a:spLocks noGrp="1"/>
          </p:cNvSpPr>
          <p:nvPr>
            <p:ph type="title"/>
          </p:nvPr>
        </p:nvSpPr>
        <p:spPr>
          <a:xfrm>
            <a:off x="5670082" y="1212148"/>
            <a:ext cx="5683718" cy="1049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73"/>
          <p:cNvSpPr/>
          <p:nvPr/>
        </p:nvSpPr>
        <p:spPr>
          <a:xfrm>
            <a:off x="0" y="0"/>
            <a:ext cx="483188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73"/>
          <p:cNvSpPr>
            <a:spLocks noGrp="1"/>
          </p:cNvSpPr>
          <p:nvPr>
            <p:ph type="pic" idx="2"/>
          </p:nvPr>
        </p:nvSpPr>
        <p:spPr>
          <a:xfrm>
            <a:off x="789271" y="1802330"/>
            <a:ext cx="3253340" cy="325334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01" name="Google Shape;201;p73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2" name="Google Shape;202;p73"/>
          <p:cNvSpPr txBox="1">
            <a:spLocks noGrp="1"/>
          </p:cNvSpPr>
          <p:nvPr>
            <p:ph type="body" idx="1"/>
          </p:nvPr>
        </p:nvSpPr>
        <p:spPr>
          <a:xfrm>
            <a:off x="5670081" y="2463800"/>
            <a:ext cx="5683719" cy="318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solidFill>
                  <a:schemeClr val="dk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s">
  <p:cSld name="2 columns">
    <p:bg>
      <p:bgPr>
        <a:solidFill>
          <a:schemeClr val="lt1">
            <a:alpha val="9019"/>
          </a:scheme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4"/>
          <p:cNvSpPr txBox="1">
            <a:spLocks noGrp="1"/>
          </p:cNvSpPr>
          <p:nvPr>
            <p:ph type="title"/>
          </p:nvPr>
        </p:nvSpPr>
        <p:spPr>
          <a:xfrm>
            <a:off x="575675" y="394002"/>
            <a:ext cx="11136900" cy="806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74"/>
          <p:cNvSpPr txBox="1">
            <a:spLocks noGrp="1"/>
          </p:cNvSpPr>
          <p:nvPr>
            <p:ph type="body" idx="1"/>
          </p:nvPr>
        </p:nvSpPr>
        <p:spPr>
          <a:xfrm>
            <a:off x="575673" y="1336449"/>
            <a:ext cx="544775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6" name="Google Shape;206;p74"/>
          <p:cNvSpPr txBox="1">
            <a:spLocks noGrp="1"/>
          </p:cNvSpPr>
          <p:nvPr>
            <p:ph type="body" idx="2"/>
          </p:nvPr>
        </p:nvSpPr>
        <p:spPr>
          <a:xfrm>
            <a:off x="575676" y="2002055"/>
            <a:ext cx="5447754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7" name="Google Shape;207;p74"/>
          <p:cNvSpPr txBox="1">
            <a:spLocks noGrp="1"/>
          </p:cNvSpPr>
          <p:nvPr>
            <p:ph type="body" idx="3"/>
          </p:nvPr>
        </p:nvSpPr>
        <p:spPr>
          <a:xfrm>
            <a:off x="6264821" y="1336449"/>
            <a:ext cx="544775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74"/>
          <p:cNvSpPr txBox="1">
            <a:spLocks noGrp="1"/>
          </p:cNvSpPr>
          <p:nvPr>
            <p:ph type="body" idx="4"/>
          </p:nvPr>
        </p:nvSpPr>
        <p:spPr>
          <a:xfrm>
            <a:off x="6264821" y="2002055"/>
            <a:ext cx="5447754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9" name="Google Shape;209;p74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74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bg>
      <p:bgPr>
        <a:solidFill>
          <a:schemeClr val="lt1">
            <a:alpha val="9019"/>
          </a:schemeClr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5"/>
          <p:cNvSpPr txBox="1">
            <a:spLocks noGrp="1"/>
          </p:cNvSpPr>
          <p:nvPr>
            <p:ph type="title"/>
          </p:nvPr>
        </p:nvSpPr>
        <p:spPr>
          <a:xfrm>
            <a:off x="575675" y="394002"/>
            <a:ext cx="11136900" cy="806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75"/>
          <p:cNvSpPr txBox="1">
            <a:spLocks noGrp="1"/>
          </p:cNvSpPr>
          <p:nvPr>
            <p:ph type="body" idx="1"/>
          </p:nvPr>
        </p:nvSpPr>
        <p:spPr>
          <a:xfrm>
            <a:off x="575673" y="1336449"/>
            <a:ext cx="357586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75"/>
          <p:cNvSpPr txBox="1">
            <a:spLocks noGrp="1"/>
          </p:cNvSpPr>
          <p:nvPr>
            <p:ph type="body" idx="2"/>
          </p:nvPr>
        </p:nvSpPr>
        <p:spPr>
          <a:xfrm>
            <a:off x="575676" y="2002055"/>
            <a:ext cx="3575864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5" name="Google Shape;215;p75"/>
          <p:cNvSpPr txBox="1">
            <a:spLocks noGrp="1"/>
          </p:cNvSpPr>
          <p:nvPr>
            <p:ph type="body" idx="3"/>
          </p:nvPr>
        </p:nvSpPr>
        <p:spPr>
          <a:xfrm>
            <a:off x="4356192" y="1336449"/>
            <a:ext cx="357586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75"/>
          <p:cNvSpPr txBox="1">
            <a:spLocks noGrp="1"/>
          </p:cNvSpPr>
          <p:nvPr>
            <p:ph type="body" idx="4"/>
          </p:nvPr>
        </p:nvSpPr>
        <p:spPr>
          <a:xfrm>
            <a:off x="4356193" y="2002055"/>
            <a:ext cx="3575864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7" name="Google Shape;217;p75"/>
          <p:cNvSpPr txBox="1">
            <a:spLocks noGrp="1"/>
          </p:cNvSpPr>
          <p:nvPr>
            <p:ph type="body" idx="5"/>
          </p:nvPr>
        </p:nvSpPr>
        <p:spPr>
          <a:xfrm>
            <a:off x="8136711" y="1336449"/>
            <a:ext cx="357586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8" name="Google Shape;218;p75"/>
          <p:cNvSpPr txBox="1">
            <a:spLocks noGrp="1"/>
          </p:cNvSpPr>
          <p:nvPr>
            <p:ph type="body" idx="6"/>
          </p:nvPr>
        </p:nvSpPr>
        <p:spPr>
          <a:xfrm>
            <a:off x="8136711" y="2002055"/>
            <a:ext cx="3575864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9" name="Google Shape;219;p75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75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lumns">
  <p:cSld name="4 columns">
    <p:bg>
      <p:bgPr>
        <a:solidFill>
          <a:schemeClr val="lt1">
            <a:alpha val="9019"/>
          </a:schemeClr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76"/>
          <p:cNvSpPr txBox="1">
            <a:spLocks noGrp="1"/>
          </p:cNvSpPr>
          <p:nvPr>
            <p:ph type="title"/>
          </p:nvPr>
        </p:nvSpPr>
        <p:spPr>
          <a:xfrm>
            <a:off x="575673" y="394002"/>
            <a:ext cx="11136900" cy="806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76"/>
          <p:cNvSpPr txBox="1">
            <a:spLocks noGrp="1"/>
          </p:cNvSpPr>
          <p:nvPr>
            <p:ph type="body" idx="1"/>
          </p:nvPr>
        </p:nvSpPr>
        <p:spPr>
          <a:xfrm>
            <a:off x="3430266" y="1336449"/>
            <a:ext cx="2593161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76"/>
          <p:cNvSpPr txBox="1">
            <a:spLocks noGrp="1"/>
          </p:cNvSpPr>
          <p:nvPr>
            <p:ph type="body" idx="2"/>
          </p:nvPr>
        </p:nvSpPr>
        <p:spPr>
          <a:xfrm>
            <a:off x="3430269" y="2002055"/>
            <a:ext cx="2593161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/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/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/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/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76"/>
          <p:cNvSpPr txBox="1">
            <a:spLocks noGrp="1"/>
          </p:cNvSpPr>
          <p:nvPr>
            <p:ph type="body" idx="3"/>
          </p:nvPr>
        </p:nvSpPr>
        <p:spPr>
          <a:xfrm>
            <a:off x="6264821" y="1336449"/>
            <a:ext cx="2603863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76"/>
          <p:cNvSpPr txBox="1">
            <a:spLocks noGrp="1"/>
          </p:cNvSpPr>
          <p:nvPr>
            <p:ph type="body" idx="4"/>
          </p:nvPr>
        </p:nvSpPr>
        <p:spPr>
          <a:xfrm>
            <a:off x="6264821" y="2002055"/>
            <a:ext cx="2603863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/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/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/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/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76"/>
          <p:cNvSpPr txBox="1">
            <a:spLocks noGrp="1"/>
          </p:cNvSpPr>
          <p:nvPr>
            <p:ph type="body" idx="5"/>
          </p:nvPr>
        </p:nvSpPr>
        <p:spPr>
          <a:xfrm>
            <a:off x="575673" y="1336449"/>
            <a:ext cx="2593161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76"/>
          <p:cNvSpPr txBox="1">
            <a:spLocks noGrp="1"/>
          </p:cNvSpPr>
          <p:nvPr>
            <p:ph type="body" idx="6"/>
          </p:nvPr>
        </p:nvSpPr>
        <p:spPr>
          <a:xfrm>
            <a:off x="575673" y="2002055"/>
            <a:ext cx="2593161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/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/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/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/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76"/>
          <p:cNvSpPr txBox="1">
            <a:spLocks noGrp="1"/>
          </p:cNvSpPr>
          <p:nvPr>
            <p:ph type="body" idx="7"/>
          </p:nvPr>
        </p:nvSpPr>
        <p:spPr>
          <a:xfrm>
            <a:off x="9108710" y="1336449"/>
            <a:ext cx="2603863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76"/>
          <p:cNvSpPr txBox="1">
            <a:spLocks noGrp="1"/>
          </p:cNvSpPr>
          <p:nvPr>
            <p:ph type="body" idx="8"/>
          </p:nvPr>
        </p:nvSpPr>
        <p:spPr>
          <a:xfrm>
            <a:off x="9108710" y="2002055"/>
            <a:ext cx="2603863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/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/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/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/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76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76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locks">
  <p:cSld name="4 blocks">
    <p:bg>
      <p:bgPr>
        <a:solidFill>
          <a:schemeClr val="lt1">
            <a:alpha val="9019"/>
          </a:schemeClr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77"/>
          <p:cNvSpPr txBox="1">
            <a:spLocks noGrp="1"/>
          </p:cNvSpPr>
          <p:nvPr>
            <p:ph type="title"/>
          </p:nvPr>
        </p:nvSpPr>
        <p:spPr>
          <a:xfrm>
            <a:off x="371546" y="333374"/>
            <a:ext cx="10184693" cy="12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77"/>
          <p:cNvSpPr txBox="1">
            <a:spLocks noGrp="1"/>
          </p:cNvSpPr>
          <p:nvPr>
            <p:ph type="body" idx="1"/>
          </p:nvPr>
        </p:nvSpPr>
        <p:spPr>
          <a:xfrm>
            <a:off x="575673" y="1336449"/>
            <a:ext cx="544775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6" name="Google Shape;236;p77"/>
          <p:cNvSpPr txBox="1">
            <a:spLocks noGrp="1"/>
          </p:cNvSpPr>
          <p:nvPr>
            <p:ph type="body" idx="2"/>
          </p:nvPr>
        </p:nvSpPr>
        <p:spPr>
          <a:xfrm>
            <a:off x="6264821" y="1336449"/>
            <a:ext cx="544775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7" name="Google Shape;237;p77"/>
          <p:cNvSpPr txBox="1">
            <a:spLocks noGrp="1"/>
          </p:cNvSpPr>
          <p:nvPr>
            <p:ph type="body" idx="3"/>
          </p:nvPr>
        </p:nvSpPr>
        <p:spPr>
          <a:xfrm>
            <a:off x="575673" y="3802743"/>
            <a:ext cx="544775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8" name="Google Shape;238;p77"/>
          <p:cNvSpPr txBox="1">
            <a:spLocks noGrp="1"/>
          </p:cNvSpPr>
          <p:nvPr>
            <p:ph type="body" idx="4"/>
          </p:nvPr>
        </p:nvSpPr>
        <p:spPr>
          <a:xfrm>
            <a:off x="575676" y="4431611"/>
            <a:ext cx="5447754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9" name="Google Shape;239;p77"/>
          <p:cNvSpPr txBox="1">
            <a:spLocks noGrp="1"/>
          </p:cNvSpPr>
          <p:nvPr>
            <p:ph type="body" idx="5"/>
          </p:nvPr>
        </p:nvSpPr>
        <p:spPr>
          <a:xfrm>
            <a:off x="6264821" y="3802743"/>
            <a:ext cx="5447754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77"/>
          <p:cNvSpPr txBox="1">
            <a:spLocks noGrp="1"/>
          </p:cNvSpPr>
          <p:nvPr>
            <p:ph type="body" idx="6"/>
          </p:nvPr>
        </p:nvSpPr>
        <p:spPr>
          <a:xfrm>
            <a:off x="6264821" y="4431611"/>
            <a:ext cx="5447754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1" name="Google Shape;241;p77"/>
          <p:cNvSpPr txBox="1">
            <a:spLocks noGrp="1"/>
          </p:cNvSpPr>
          <p:nvPr>
            <p:ph type="body" idx="7"/>
          </p:nvPr>
        </p:nvSpPr>
        <p:spPr>
          <a:xfrm>
            <a:off x="575676" y="2002055"/>
            <a:ext cx="5447754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2" name="Google Shape;242;p77"/>
          <p:cNvSpPr txBox="1">
            <a:spLocks noGrp="1"/>
          </p:cNvSpPr>
          <p:nvPr>
            <p:ph type="body" idx="8"/>
          </p:nvPr>
        </p:nvSpPr>
        <p:spPr>
          <a:xfrm>
            <a:off x="6264821" y="2002055"/>
            <a:ext cx="5447754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3" name="Google Shape;243;p77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77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 blocks">
  <p:cSld name="6 blocks">
    <p:bg>
      <p:bgPr>
        <a:solidFill>
          <a:schemeClr val="lt1">
            <a:alpha val="9019"/>
          </a:schemeClr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8"/>
          <p:cNvSpPr txBox="1">
            <a:spLocks noGrp="1"/>
          </p:cNvSpPr>
          <p:nvPr>
            <p:ph type="title"/>
          </p:nvPr>
        </p:nvSpPr>
        <p:spPr>
          <a:xfrm>
            <a:off x="575675" y="394002"/>
            <a:ext cx="11136900" cy="806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78"/>
          <p:cNvSpPr txBox="1">
            <a:spLocks noGrp="1"/>
          </p:cNvSpPr>
          <p:nvPr>
            <p:ph type="body" idx="1"/>
          </p:nvPr>
        </p:nvSpPr>
        <p:spPr>
          <a:xfrm>
            <a:off x="575673" y="1336449"/>
            <a:ext cx="35748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8" name="Google Shape;248;p78"/>
          <p:cNvSpPr txBox="1">
            <a:spLocks noGrp="1"/>
          </p:cNvSpPr>
          <p:nvPr>
            <p:ph type="body" idx="2"/>
          </p:nvPr>
        </p:nvSpPr>
        <p:spPr>
          <a:xfrm>
            <a:off x="4356724" y="1336449"/>
            <a:ext cx="35748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78"/>
          <p:cNvSpPr txBox="1">
            <a:spLocks noGrp="1"/>
          </p:cNvSpPr>
          <p:nvPr>
            <p:ph type="body" idx="3"/>
          </p:nvPr>
        </p:nvSpPr>
        <p:spPr>
          <a:xfrm>
            <a:off x="575673" y="3802743"/>
            <a:ext cx="35748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78"/>
          <p:cNvSpPr txBox="1">
            <a:spLocks noGrp="1"/>
          </p:cNvSpPr>
          <p:nvPr>
            <p:ph type="body" idx="4"/>
          </p:nvPr>
        </p:nvSpPr>
        <p:spPr>
          <a:xfrm>
            <a:off x="575676" y="4431611"/>
            <a:ext cx="3574800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78"/>
          <p:cNvSpPr txBox="1">
            <a:spLocks noGrp="1"/>
          </p:cNvSpPr>
          <p:nvPr>
            <p:ph type="body" idx="5"/>
          </p:nvPr>
        </p:nvSpPr>
        <p:spPr>
          <a:xfrm>
            <a:off x="4356724" y="3802743"/>
            <a:ext cx="35748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78"/>
          <p:cNvSpPr txBox="1">
            <a:spLocks noGrp="1"/>
          </p:cNvSpPr>
          <p:nvPr>
            <p:ph type="body" idx="6"/>
          </p:nvPr>
        </p:nvSpPr>
        <p:spPr>
          <a:xfrm>
            <a:off x="4356726" y="4431611"/>
            <a:ext cx="3574800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3" name="Google Shape;253;p78"/>
          <p:cNvSpPr txBox="1">
            <a:spLocks noGrp="1"/>
          </p:cNvSpPr>
          <p:nvPr>
            <p:ph type="body" idx="7"/>
          </p:nvPr>
        </p:nvSpPr>
        <p:spPr>
          <a:xfrm>
            <a:off x="575676" y="2002055"/>
            <a:ext cx="3574800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4" name="Google Shape;254;p78"/>
          <p:cNvSpPr txBox="1">
            <a:spLocks noGrp="1"/>
          </p:cNvSpPr>
          <p:nvPr>
            <p:ph type="body" idx="8"/>
          </p:nvPr>
        </p:nvSpPr>
        <p:spPr>
          <a:xfrm>
            <a:off x="4356726" y="2002055"/>
            <a:ext cx="3574800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5" name="Google Shape;255;p78"/>
          <p:cNvSpPr txBox="1">
            <a:spLocks noGrp="1"/>
          </p:cNvSpPr>
          <p:nvPr>
            <p:ph type="body" idx="9"/>
          </p:nvPr>
        </p:nvSpPr>
        <p:spPr>
          <a:xfrm>
            <a:off x="8137775" y="1336449"/>
            <a:ext cx="35748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6" name="Google Shape;256;p78"/>
          <p:cNvSpPr txBox="1">
            <a:spLocks noGrp="1"/>
          </p:cNvSpPr>
          <p:nvPr>
            <p:ph type="body" idx="13"/>
          </p:nvPr>
        </p:nvSpPr>
        <p:spPr>
          <a:xfrm>
            <a:off x="8137775" y="3802743"/>
            <a:ext cx="35748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7" name="Google Shape;257;p78"/>
          <p:cNvSpPr txBox="1">
            <a:spLocks noGrp="1"/>
          </p:cNvSpPr>
          <p:nvPr>
            <p:ph type="body" idx="14"/>
          </p:nvPr>
        </p:nvSpPr>
        <p:spPr>
          <a:xfrm>
            <a:off x="8137775" y="4431611"/>
            <a:ext cx="3574800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78"/>
          <p:cNvSpPr txBox="1">
            <a:spLocks noGrp="1"/>
          </p:cNvSpPr>
          <p:nvPr>
            <p:ph type="body" idx="15"/>
          </p:nvPr>
        </p:nvSpPr>
        <p:spPr>
          <a:xfrm>
            <a:off x="8137775" y="2002055"/>
            <a:ext cx="3574800" cy="1800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78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78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and picture">
  <p:cSld name="Title, content and picture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9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79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4" name="Google Shape;264;p79"/>
          <p:cNvSpPr txBox="1">
            <a:spLocks noGrp="1"/>
          </p:cNvSpPr>
          <p:nvPr>
            <p:ph type="body" idx="1"/>
          </p:nvPr>
        </p:nvSpPr>
        <p:spPr>
          <a:xfrm>
            <a:off x="575672" y="1336449"/>
            <a:ext cx="7682953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79"/>
          <p:cNvSpPr txBox="1">
            <a:spLocks noGrp="1"/>
          </p:cNvSpPr>
          <p:nvPr>
            <p:ph type="body" idx="2"/>
          </p:nvPr>
        </p:nvSpPr>
        <p:spPr>
          <a:xfrm>
            <a:off x="575675" y="2002055"/>
            <a:ext cx="7682953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79"/>
          <p:cNvSpPr txBox="1">
            <a:spLocks noGrp="1"/>
          </p:cNvSpPr>
          <p:nvPr>
            <p:ph type="body" idx="3"/>
          </p:nvPr>
        </p:nvSpPr>
        <p:spPr>
          <a:xfrm>
            <a:off x="8429375" y="1336449"/>
            <a:ext cx="3283200" cy="57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97000">
                <a:srgbClr val="FFFFFF">
                  <a:alpha val="0"/>
                </a:srgbClr>
              </a:gs>
              <a:gs pos="98000">
                <a:srgbClr val="DADAD0"/>
              </a:gs>
              <a:gs pos="100000">
                <a:srgbClr val="DADAD0"/>
              </a:gs>
            </a:gsLst>
            <a:lin ang="5400000" scaled="0"/>
          </a:gradFill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7" name="Google Shape;267;p79"/>
          <p:cNvSpPr txBox="1">
            <a:spLocks noGrp="1"/>
          </p:cNvSpPr>
          <p:nvPr>
            <p:ph type="body" idx="4"/>
          </p:nvPr>
        </p:nvSpPr>
        <p:spPr>
          <a:xfrm>
            <a:off x="8429375" y="2002055"/>
            <a:ext cx="3283200" cy="423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 sz="11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Char char="-"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5275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050"/>
              <a:buChar char="•"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8" name="Google Shape;268;p79"/>
          <p:cNvSpPr txBox="1">
            <a:spLocks noGrp="1"/>
          </p:cNvSpPr>
          <p:nvPr>
            <p:ph type="title"/>
          </p:nvPr>
        </p:nvSpPr>
        <p:spPr>
          <a:xfrm>
            <a:off x="371546" y="333374"/>
            <a:ext cx="10184693" cy="12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 txBox="1">
            <a:spLocks noGrp="1"/>
          </p:cNvSpPr>
          <p:nvPr>
            <p:ph type="title"/>
          </p:nvPr>
        </p:nvSpPr>
        <p:spPr>
          <a:xfrm>
            <a:off x="371546" y="333374"/>
            <a:ext cx="10184693" cy="123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7"/>
          <p:cNvSpPr txBox="1">
            <a:spLocks noGrp="1"/>
          </p:cNvSpPr>
          <p:nvPr>
            <p:ph type="body" idx="1"/>
          </p:nvPr>
        </p:nvSpPr>
        <p:spPr>
          <a:xfrm>
            <a:off x="371476" y="1844675"/>
            <a:ext cx="9505769" cy="4458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7"/>
          <p:cNvSpPr txBox="1">
            <a:spLocks noGrp="1"/>
          </p:cNvSpPr>
          <p:nvPr>
            <p:ph type="dt" idx="10"/>
          </p:nvPr>
        </p:nvSpPr>
        <p:spPr>
          <a:xfrm>
            <a:off x="4918605" y="6390376"/>
            <a:ext cx="2742730" cy="21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7"/>
          <p:cNvSpPr txBox="1">
            <a:spLocks noGrp="1"/>
          </p:cNvSpPr>
          <p:nvPr>
            <p:ph type="ftr" idx="11"/>
          </p:nvPr>
        </p:nvSpPr>
        <p:spPr>
          <a:xfrm>
            <a:off x="371475" y="6390376"/>
            <a:ext cx="41148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7"/>
          <p:cNvSpPr txBox="1">
            <a:spLocks noGrp="1"/>
          </p:cNvSpPr>
          <p:nvPr>
            <p:ph type="sldNum" idx="12"/>
          </p:nvPr>
        </p:nvSpPr>
        <p:spPr>
          <a:xfrm>
            <a:off x="10987464" y="6380216"/>
            <a:ext cx="77781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5" name="Google Shape;15;p47"/>
          <p:cNvCxnSpPr/>
          <p:nvPr/>
        </p:nvCxnSpPr>
        <p:spPr>
          <a:xfrm>
            <a:off x="388727" y="6379515"/>
            <a:ext cx="11376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" name="Google Shape;16;p47"/>
          <p:cNvSpPr/>
          <p:nvPr/>
        </p:nvSpPr>
        <p:spPr>
          <a:xfrm>
            <a:off x="11249206" y="388011"/>
            <a:ext cx="123835" cy="466064"/>
          </a:xfrm>
          <a:custGeom>
            <a:avLst/>
            <a:gdLst/>
            <a:ahLst/>
            <a:cxnLst/>
            <a:rect l="l" t="t" r="r" b="b"/>
            <a:pathLst>
              <a:path w="206852" h="778506" extrusionOk="0">
                <a:moveTo>
                  <a:pt x="0" y="0"/>
                </a:moveTo>
                <a:lnTo>
                  <a:pt x="206853" y="0"/>
                </a:lnTo>
                <a:lnTo>
                  <a:pt x="206853" y="778506"/>
                </a:lnTo>
                <a:lnTo>
                  <a:pt x="0" y="778506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7"/>
          <p:cNvSpPr/>
          <p:nvPr/>
        </p:nvSpPr>
        <p:spPr>
          <a:xfrm>
            <a:off x="11426016" y="388011"/>
            <a:ext cx="357997" cy="303955"/>
          </a:xfrm>
          <a:custGeom>
            <a:avLst/>
            <a:gdLst/>
            <a:ahLst/>
            <a:cxnLst/>
            <a:rect l="l" t="t" r="r" b="b"/>
            <a:pathLst>
              <a:path w="597992" h="507721" extrusionOk="0">
                <a:moveTo>
                  <a:pt x="0" y="0"/>
                </a:moveTo>
                <a:lnTo>
                  <a:pt x="248223" y="0"/>
                </a:lnTo>
                <a:cubicBezTo>
                  <a:pt x="485164" y="0"/>
                  <a:pt x="597992" y="78979"/>
                  <a:pt x="597992" y="255741"/>
                </a:cubicBezTo>
                <a:cubicBezTo>
                  <a:pt x="597992" y="413699"/>
                  <a:pt x="481403" y="507722"/>
                  <a:pt x="289594" y="507722"/>
                </a:cubicBezTo>
                <a:lnTo>
                  <a:pt x="210614" y="507722"/>
                </a:lnTo>
                <a:lnTo>
                  <a:pt x="210614" y="507722"/>
                </a:lnTo>
                <a:lnTo>
                  <a:pt x="0" y="507722"/>
                </a:lnTo>
                <a:lnTo>
                  <a:pt x="0" y="0"/>
                </a:lnTo>
                <a:close/>
                <a:moveTo>
                  <a:pt x="206853" y="357286"/>
                </a:moveTo>
                <a:lnTo>
                  <a:pt x="259506" y="357286"/>
                </a:lnTo>
                <a:cubicBezTo>
                  <a:pt x="330964" y="357286"/>
                  <a:pt x="387379" y="330959"/>
                  <a:pt x="387379" y="251980"/>
                </a:cubicBezTo>
                <a:cubicBezTo>
                  <a:pt x="387379" y="173001"/>
                  <a:pt x="330964" y="146675"/>
                  <a:pt x="259506" y="146675"/>
                </a:cubicBezTo>
                <a:lnTo>
                  <a:pt x="206853" y="146675"/>
                </a:lnTo>
                <a:lnTo>
                  <a:pt x="206853" y="3572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7"/>
          <p:cNvSpPr/>
          <p:nvPr/>
        </p:nvSpPr>
        <p:spPr>
          <a:xfrm>
            <a:off x="11426016" y="746002"/>
            <a:ext cx="123835" cy="108073"/>
          </a:xfrm>
          <a:custGeom>
            <a:avLst/>
            <a:gdLst/>
            <a:ahLst/>
            <a:cxnLst/>
            <a:rect l="l" t="t" r="r" b="b"/>
            <a:pathLst>
              <a:path w="206852" h="180523" extrusionOk="0">
                <a:moveTo>
                  <a:pt x="0" y="0"/>
                </a:moveTo>
                <a:lnTo>
                  <a:pt x="206853" y="0"/>
                </a:lnTo>
                <a:lnTo>
                  <a:pt x="206853" y="180523"/>
                </a:lnTo>
                <a:lnTo>
                  <a:pt x="0" y="180523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8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15">
          <p15:clr>
            <a:srgbClr val="F26B43"/>
          </p15:clr>
        </p15:guide>
        <p15:guide id="3" pos="234">
          <p15:clr>
            <a:srgbClr val="F26B43"/>
          </p15:clr>
        </p15:guide>
        <p15:guide id="4" pos="5654">
          <p15:clr>
            <a:srgbClr val="F26B43"/>
          </p15:clr>
        </p15:guide>
        <p15:guide id="5" orient="horz" pos="4020">
          <p15:clr>
            <a:srgbClr val="F26B43"/>
          </p15:clr>
        </p15:guide>
        <p15:guide id="6" orient="horz" pos="3906">
          <p15:clr>
            <a:srgbClr val="F26B43"/>
          </p15:clr>
        </p15:guide>
        <p15:guide id="7" orient="horz" pos="1162">
          <p15:clr>
            <a:srgbClr val="F26B43"/>
          </p15:clr>
        </p15:guide>
        <p15:guide id="8" orient="horz" pos="210">
          <p15:clr>
            <a:srgbClr val="F26B43"/>
          </p15:clr>
        </p15:guide>
        <p15:guide id="9" pos="7423">
          <p15:clr>
            <a:srgbClr val="F26B43"/>
          </p15:clr>
        </p15:guide>
        <p15:guide id="10" orient="horz" pos="3067">
          <p15:clr>
            <a:srgbClr val="F26B43"/>
          </p15:clr>
        </p15:guide>
        <p15:guide id="11" pos="2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6060149"/>
              </p:ext>
            </p:extLst>
          </p:nvPr>
        </p:nvGraphicFramePr>
        <p:xfrm>
          <a:off x="2796283" y="1265838"/>
          <a:ext cx="5907454" cy="4427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4" name="Google Shape;374;p3"/>
          <p:cNvSpPr txBox="1">
            <a:spLocks noGrp="1"/>
          </p:cNvSpPr>
          <p:nvPr>
            <p:ph type="title"/>
          </p:nvPr>
        </p:nvSpPr>
        <p:spPr>
          <a:xfrm>
            <a:off x="371474" y="320675"/>
            <a:ext cx="7211039" cy="950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l"/>
            <a:r>
              <a:rPr lang="sv-SE" sz="3200" dirty="0" err="1"/>
              <a:t>Infrastructure</a:t>
            </a:r>
            <a:r>
              <a:rPr lang="sv-SE" sz="3200" dirty="0"/>
              <a:t> to make the </a:t>
            </a:r>
            <a:r>
              <a:rPr lang="sv-SE" sz="3200" dirty="0" err="1"/>
              <a:t>strategy</a:t>
            </a:r>
            <a:r>
              <a:rPr lang="sv-SE" sz="3200" dirty="0"/>
              <a:t> </a:t>
            </a:r>
            <a:r>
              <a:rPr lang="sv-SE" sz="3200" dirty="0" err="1"/>
              <a:t>happen</a:t>
            </a:r>
            <a:r>
              <a:rPr lang="sv-SE" sz="3200" dirty="0"/>
              <a:t> on the </a:t>
            </a:r>
            <a:r>
              <a:rPr lang="sv-SE" sz="3200" dirty="0" err="1"/>
              <a:t>ground</a:t>
            </a:r>
            <a:endParaRPr lang="sv-SE" sz="3200" dirty="0"/>
          </a:p>
        </p:txBody>
      </p:sp>
      <p:sp>
        <p:nvSpPr>
          <p:cNvPr id="6" name="Google Shape;375;p3"/>
          <p:cNvSpPr txBox="1">
            <a:spLocks/>
          </p:cNvSpPr>
          <p:nvPr/>
        </p:nvSpPr>
        <p:spPr>
          <a:xfrm>
            <a:off x="8467838" y="2654780"/>
            <a:ext cx="3440651" cy="658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1600" dirty="0" err="1">
                <a:solidFill>
                  <a:schemeClr val="bg1"/>
                </a:solidFill>
              </a:rPr>
              <a:t>Strategic</a:t>
            </a:r>
            <a:r>
              <a:rPr lang="sv-SE" sz="1600" dirty="0">
                <a:solidFill>
                  <a:schemeClr val="bg1"/>
                </a:solidFill>
              </a:rPr>
              <a:t> </a:t>
            </a:r>
            <a:r>
              <a:rPr lang="sv-SE" sz="1600" dirty="0" err="1">
                <a:solidFill>
                  <a:schemeClr val="bg1"/>
                </a:solidFill>
              </a:rPr>
              <a:t>dialogue</a:t>
            </a:r>
            <a:r>
              <a:rPr lang="sv-SE" sz="1600" dirty="0">
                <a:solidFill>
                  <a:schemeClr val="bg1"/>
                </a:solidFill>
              </a:rPr>
              <a:t> </a:t>
            </a:r>
            <a:r>
              <a:rPr lang="sv-SE" sz="1600" dirty="0" err="1">
                <a:solidFill>
                  <a:schemeClr val="bg1"/>
                </a:solidFill>
              </a:rPr>
              <a:t>with</a:t>
            </a:r>
            <a:r>
              <a:rPr lang="sv-SE" sz="1600" dirty="0">
                <a:solidFill>
                  <a:schemeClr val="bg1"/>
                </a:solidFill>
              </a:rPr>
              <a:t> </a:t>
            </a:r>
            <a:r>
              <a:rPr lang="sv-SE" sz="1600" dirty="0" err="1">
                <a:solidFill>
                  <a:schemeClr val="bg1"/>
                </a:solidFill>
              </a:rPr>
              <a:t>everyone</a:t>
            </a:r>
            <a:endParaRPr lang="sv-SE" sz="1600" dirty="0">
              <a:solidFill>
                <a:schemeClr val="bg1"/>
              </a:solidFill>
            </a:endParaRPr>
          </a:p>
          <a:p>
            <a:pPr marL="0" algn="l">
              <a:lnSpc>
                <a:spcPct val="100000"/>
              </a:lnSpc>
              <a:spcBef>
                <a:spcPts val="0"/>
              </a:spcBef>
            </a:pPr>
            <a:r>
              <a:rPr lang="sv-SE" sz="1200" b="0" dirty="0" err="1">
                <a:solidFill>
                  <a:schemeClr val="bg1"/>
                </a:solidFill>
              </a:rPr>
              <a:t>Sharing</a:t>
            </a:r>
            <a:r>
              <a:rPr lang="sv-SE" sz="1200" b="0" dirty="0">
                <a:solidFill>
                  <a:schemeClr val="bg1"/>
                </a:solidFill>
              </a:rPr>
              <a:t> and </a:t>
            </a:r>
            <a:r>
              <a:rPr lang="sv-SE" sz="1200" b="0" dirty="0" err="1">
                <a:solidFill>
                  <a:schemeClr val="bg1"/>
                </a:solidFill>
              </a:rPr>
              <a:t>learning</a:t>
            </a:r>
            <a:r>
              <a:rPr lang="sv-SE" sz="1200" b="0" dirty="0">
                <a:solidFill>
                  <a:schemeClr val="bg1"/>
                </a:solidFill>
              </a:rPr>
              <a:t> </a:t>
            </a:r>
            <a:r>
              <a:rPr lang="sv-SE" sz="1200" b="0" dirty="0" err="1">
                <a:solidFill>
                  <a:schemeClr val="bg1"/>
                </a:solidFill>
              </a:rPr>
              <a:t>together</a:t>
            </a:r>
            <a:r>
              <a:rPr lang="sv-SE" sz="1200" b="0" dirty="0">
                <a:solidFill>
                  <a:schemeClr val="bg1"/>
                </a:solidFill>
              </a:rPr>
              <a:t>, </a:t>
            </a:r>
            <a:r>
              <a:rPr lang="sv-SE" sz="1200" b="0" dirty="0" err="1">
                <a:solidFill>
                  <a:schemeClr val="bg1"/>
                </a:solidFill>
              </a:rPr>
              <a:t>decide</a:t>
            </a:r>
            <a:r>
              <a:rPr lang="sv-SE" sz="1200" b="0" dirty="0">
                <a:solidFill>
                  <a:schemeClr val="bg1"/>
                </a:solidFill>
              </a:rPr>
              <a:t> </a:t>
            </a:r>
          </a:p>
          <a:p>
            <a:pPr marL="0" algn="l">
              <a:lnSpc>
                <a:spcPct val="100000"/>
              </a:lnSpc>
              <a:spcBef>
                <a:spcPts val="0"/>
              </a:spcBef>
            </a:pPr>
            <a:r>
              <a:rPr lang="sv-SE" sz="1200" b="0" dirty="0">
                <a:solidFill>
                  <a:schemeClr val="bg1"/>
                </a:solidFill>
              </a:rPr>
              <a:t>on team </a:t>
            </a:r>
            <a:r>
              <a:rPr lang="sv-SE" sz="1200" b="0" dirty="0" err="1">
                <a:solidFill>
                  <a:schemeClr val="bg1"/>
                </a:solidFill>
              </a:rPr>
              <a:t>goals</a:t>
            </a:r>
            <a:r>
              <a:rPr lang="sv-SE" sz="1200" b="0" dirty="0">
                <a:solidFill>
                  <a:schemeClr val="bg1"/>
                </a:solidFill>
              </a:rPr>
              <a:t> and focus areas.</a:t>
            </a:r>
          </a:p>
        </p:txBody>
      </p:sp>
      <p:sp>
        <p:nvSpPr>
          <p:cNvPr id="7" name="Google Shape;375;p3"/>
          <p:cNvSpPr txBox="1">
            <a:spLocks/>
          </p:cNvSpPr>
          <p:nvPr/>
        </p:nvSpPr>
        <p:spPr>
          <a:xfrm>
            <a:off x="8466912" y="1690192"/>
            <a:ext cx="2658135" cy="645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1600">
                <a:solidFill>
                  <a:schemeClr val="bg1"/>
                </a:solidFill>
              </a:rPr>
              <a:t>Strategy </a:t>
            </a:r>
            <a:r>
              <a:rPr lang="sv-SE" sz="1600" dirty="0">
                <a:solidFill>
                  <a:schemeClr val="bg1"/>
                </a:solidFill>
              </a:rPr>
              <a:t>Workshop</a:t>
            </a:r>
          </a:p>
          <a:p>
            <a:pPr marL="0" algn="l">
              <a:lnSpc>
                <a:spcPct val="100000"/>
              </a:lnSpc>
              <a:spcBef>
                <a:spcPts val="0"/>
              </a:spcBef>
            </a:pPr>
            <a:r>
              <a:rPr lang="sv-SE" sz="1200" b="0" dirty="0">
                <a:solidFill>
                  <a:schemeClr val="bg1"/>
                </a:solidFill>
              </a:rPr>
              <a:t>Review team &amp; </a:t>
            </a:r>
            <a:r>
              <a:rPr lang="sv-SE" sz="1200" b="0" dirty="0" err="1">
                <a:solidFill>
                  <a:schemeClr val="bg1"/>
                </a:solidFill>
              </a:rPr>
              <a:t>company</a:t>
            </a:r>
            <a:r>
              <a:rPr lang="sv-SE" sz="1200" b="0" dirty="0">
                <a:solidFill>
                  <a:schemeClr val="bg1"/>
                </a:solidFill>
              </a:rPr>
              <a:t> </a:t>
            </a:r>
            <a:r>
              <a:rPr lang="sv-SE" sz="1200" b="0" dirty="0" err="1">
                <a:solidFill>
                  <a:schemeClr val="bg1"/>
                </a:solidFill>
              </a:rPr>
              <a:t>objectives</a:t>
            </a:r>
            <a:r>
              <a:rPr lang="sv-SE" sz="1200" b="0" dirty="0">
                <a:solidFill>
                  <a:schemeClr val="bg1"/>
                </a:solidFill>
              </a:rPr>
              <a:t>, </a:t>
            </a:r>
            <a:r>
              <a:rPr lang="sv-SE" sz="1200" b="0" dirty="0" err="1">
                <a:solidFill>
                  <a:schemeClr val="bg1"/>
                </a:solidFill>
              </a:rPr>
              <a:t>prioritisations</a:t>
            </a:r>
            <a:r>
              <a:rPr lang="sv-SE" sz="1200" b="0" dirty="0">
                <a:solidFill>
                  <a:schemeClr val="bg1"/>
                </a:solidFill>
              </a:rPr>
              <a:t> and team </a:t>
            </a:r>
            <a:r>
              <a:rPr lang="sv-SE" sz="1200" b="0" dirty="0" err="1">
                <a:solidFill>
                  <a:schemeClr val="bg1"/>
                </a:solidFill>
              </a:rPr>
              <a:t>vitality</a:t>
            </a:r>
            <a:r>
              <a:rPr lang="sv-SE" sz="1200" b="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549" y="2012806"/>
            <a:ext cx="2923442" cy="2923442"/>
          </a:xfrm>
          <a:prstGeom prst="rect">
            <a:avLst/>
          </a:prstGeom>
        </p:spPr>
      </p:pic>
      <p:sp>
        <p:nvSpPr>
          <p:cNvPr id="12" name="Google Shape;375;p3"/>
          <p:cNvSpPr txBox="1">
            <a:spLocks/>
          </p:cNvSpPr>
          <p:nvPr/>
        </p:nvSpPr>
        <p:spPr>
          <a:xfrm>
            <a:off x="7707767" y="5433648"/>
            <a:ext cx="1735863" cy="1149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1600" dirty="0" err="1">
                <a:solidFill>
                  <a:schemeClr val="bg1"/>
                </a:solidFill>
              </a:rPr>
              <a:t>Strategy</a:t>
            </a:r>
            <a:r>
              <a:rPr lang="sv-SE" sz="1600" dirty="0">
                <a:solidFill>
                  <a:schemeClr val="bg1"/>
                </a:solidFill>
              </a:rPr>
              <a:t> drive meetings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sv-SE" sz="1200" b="0" dirty="0">
                <a:solidFill>
                  <a:schemeClr val="bg1"/>
                </a:solidFill>
              </a:rPr>
              <a:t>Team action plan and progress </a:t>
            </a:r>
            <a:r>
              <a:rPr lang="sv-SE" sz="1200" b="0" dirty="0" err="1">
                <a:solidFill>
                  <a:schemeClr val="bg1"/>
                </a:solidFill>
              </a:rPr>
              <a:t>follow</a:t>
            </a:r>
            <a:r>
              <a:rPr lang="sv-SE" sz="1200" b="0" dirty="0">
                <a:solidFill>
                  <a:schemeClr val="bg1"/>
                </a:solidFill>
              </a:rPr>
              <a:t> </a:t>
            </a:r>
            <a:r>
              <a:rPr lang="sv-SE" sz="1200" b="0" dirty="0" err="1">
                <a:solidFill>
                  <a:schemeClr val="bg1"/>
                </a:solidFill>
              </a:rPr>
              <a:t>up</a:t>
            </a:r>
            <a:endParaRPr lang="sv-SE" sz="1200" b="0" dirty="0">
              <a:solidFill>
                <a:schemeClr val="bg1"/>
              </a:solidFill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sv-SE" sz="1100" b="0" i="1" dirty="0">
                <a:solidFill>
                  <a:schemeClr val="bg1"/>
                </a:solidFill>
              </a:rPr>
              <a:t>Bi-</a:t>
            </a:r>
            <a:r>
              <a:rPr lang="sv-SE" sz="1100" b="0" i="1" dirty="0" err="1">
                <a:solidFill>
                  <a:schemeClr val="bg1"/>
                </a:solidFill>
              </a:rPr>
              <a:t>weekly</a:t>
            </a:r>
            <a:endParaRPr lang="sv-SE" sz="1100" b="0" i="1" dirty="0">
              <a:solidFill>
                <a:schemeClr val="bg1"/>
              </a:solidFill>
            </a:endParaRPr>
          </a:p>
        </p:txBody>
      </p:sp>
      <p:sp>
        <p:nvSpPr>
          <p:cNvPr id="13" name="Google Shape;375;p3"/>
          <p:cNvSpPr txBox="1">
            <a:spLocks/>
          </p:cNvSpPr>
          <p:nvPr/>
        </p:nvSpPr>
        <p:spPr>
          <a:xfrm>
            <a:off x="9644608" y="5433648"/>
            <a:ext cx="2139087" cy="1149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1600" dirty="0" err="1">
                <a:solidFill>
                  <a:schemeClr val="bg1"/>
                </a:solidFill>
              </a:rPr>
              <a:t>Strategic</a:t>
            </a:r>
            <a:r>
              <a:rPr lang="sv-SE" sz="1600" dirty="0">
                <a:solidFill>
                  <a:schemeClr val="bg1"/>
                </a:solidFill>
              </a:rPr>
              <a:t> </a:t>
            </a:r>
            <a:r>
              <a:rPr lang="sv-SE" sz="1600" dirty="0" err="1">
                <a:solidFill>
                  <a:schemeClr val="bg1"/>
                </a:solidFill>
              </a:rPr>
              <a:t>review</a:t>
            </a:r>
            <a:r>
              <a:rPr lang="sv-SE" sz="1600" dirty="0">
                <a:solidFill>
                  <a:schemeClr val="bg1"/>
                </a:solidFill>
              </a:rPr>
              <a:t> meetings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sv-SE" sz="1200" b="0" dirty="0" err="1">
                <a:solidFill>
                  <a:schemeClr val="bg1"/>
                </a:solidFill>
              </a:rPr>
              <a:t>Oversee</a:t>
            </a:r>
            <a:r>
              <a:rPr lang="sv-SE" sz="1200" b="0" dirty="0">
                <a:solidFill>
                  <a:schemeClr val="bg1"/>
                </a:solidFill>
              </a:rPr>
              <a:t> and support </a:t>
            </a:r>
            <a:r>
              <a:rPr lang="sv-SE" sz="1200" b="0" dirty="0" err="1">
                <a:solidFill>
                  <a:schemeClr val="bg1"/>
                </a:solidFill>
              </a:rPr>
              <a:t>strategic</a:t>
            </a:r>
            <a:r>
              <a:rPr lang="sv-SE" sz="1200" b="0" dirty="0">
                <a:solidFill>
                  <a:schemeClr val="bg1"/>
                </a:solidFill>
              </a:rPr>
              <a:t> and </a:t>
            </a:r>
            <a:r>
              <a:rPr lang="sv-SE" sz="1200" b="0" dirty="0" err="1">
                <a:solidFill>
                  <a:schemeClr val="bg1"/>
                </a:solidFill>
              </a:rPr>
              <a:t>cultural</a:t>
            </a:r>
            <a:r>
              <a:rPr lang="sv-SE" sz="1200" b="0" dirty="0">
                <a:solidFill>
                  <a:schemeClr val="bg1"/>
                </a:solidFill>
              </a:rPr>
              <a:t> progress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sv-SE" sz="1100" b="0" i="1" dirty="0" err="1">
                <a:solidFill>
                  <a:schemeClr val="bg1"/>
                </a:solidFill>
              </a:rPr>
              <a:t>Monthly</a:t>
            </a:r>
            <a:endParaRPr lang="sv-SE" sz="1100" b="0" i="1" dirty="0">
              <a:solidFill>
                <a:schemeClr val="bg1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399" y="4109994"/>
            <a:ext cx="1098550" cy="109855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23" y="4109994"/>
            <a:ext cx="1098550" cy="1098550"/>
          </a:xfrm>
          <a:prstGeom prst="rect">
            <a:avLst/>
          </a:prstGeom>
        </p:spPr>
      </p:pic>
      <p:cxnSp>
        <p:nvCxnSpPr>
          <p:cNvPr id="32" name="Rak 31"/>
          <p:cNvCxnSpPr/>
          <p:nvPr/>
        </p:nvCxnSpPr>
        <p:spPr>
          <a:xfrm>
            <a:off x="7288306" y="2012806"/>
            <a:ext cx="997596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8285902" y="1726460"/>
            <a:ext cx="0" cy="650268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/>
          <p:nvPr/>
        </p:nvCxnSpPr>
        <p:spPr>
          <a:xfrm>
            <a:off x="7799294" y="2992748"/>
            <a:ext cx="486608" cy="0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45"/>
          <p:cNvCxnSpPr/>
          <p:nvPr/>
        </p:nvCxnSpPr>
        <p:spPr>
          <a:xfrm>
            <a:off x="8285902" y="2667614"/>
            <a:ext cx="0" cy="650268"/>
          </a:xfrm>
          <a:prstGeom prst="line">
            <a:avLst/>
          </a:prstGeom>
          <a:ln w="158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5" name="Grupp 324"/>
          <p:cNvGrpSpPr/>
          <p:nvPr/>
        </p:nvGrpSpPr>
        <p:grpSpPr>
          <a:xfrm>
            <a:off x="3115136" y="2534398"/>
            <a:ext cx="594110" cy="916700"/>
            <a:chOff x="3115136" y="2534398"/>
            <a:chExt cx="594110" cy="916700"/>
          </a:xfrm>
        </p:grpSpPr>
        <p:cxnSp>
          <p:nvCxnSpPr>
            <p:cNvPr id="54" name="Rak 53"/>
            <p:cNvCxnSpPr/>
            <p:nvPr/>
          </p:nvCxnSpPr>
          <p:spPr>
            <a:xfrm flipH="1">
              <a:off x="3115136" y="3008480"/>
              <a:ext cx="594110" cy="0"/>
            </a:xfrm>
            <a:prstGeom prst="line">
              <a:avLst/>
            </a:prstGeom>
            <a:ln w="158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k 56"/>
            <p:cNvCxnSpPr/>
            <p:nvPr/>
          </p:nvCxnSpPr>
          <p:spPr>
            <a:xfrm flipV="1">
              <a:off x="3115136" y="2534398"/>
              <a:ext cx="0" cy="916700"/>
            </a:xfrm>
            <a:prstGeom prst="line">
              <a:avLst/>
            </a:prstGeom>
            <a:ln w="158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Grupp 320"/>
          <p:cNvGrpSpPr/>
          <p:nvPr/>
        </p:nvGrpSpPr>
        <p:grpSpPr>
          <a:xfrm>
            <a:off x="3115136" y="3693964"/>
            <a:ext cx="594110" cy="692373"/>
            <a:chOff x="3115136" y="3693964"/>
            <a:chExt cx="610100" cy="692373"/>
          </a:xfrm>
        </p:grpSpPr>
        <p:cxnSp>
          <p:nvCxnSpPr>
            <p:cNvPr id="55" name="Rak 54"/>
            <p:cNvCxnSpPr/>
            <p:nvPr/>
          </p:nvCxnSpPr>
          <p:spPr>
            <a:xfrm flipV="1">
              <a:off x="3115136" y="3693964"/>
              <a:ext cx="0" cy="692373"/>
            </a:xfrm>
            <a:prstGeom prst="line">
              <a:avLst/>
            </a:prstGeom>
            <a:ln w="158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ak 66"/>
            <p:cNvCxnSpPr/>
            <p:nvPr/>
          </p:nvCxnSpPr>
          <p:spPr>
            <a:xfrm flipH="1">
              <a:off x="3115136" y="4040151"/>
              <a:ext cx="610100" cy="0"/>
            </a:xfrm>
            <a:prstGeom prst="line">
              <a:avLst/>
            </a:prstGeom>
            <a:ln w="158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upp 381"/>
          <p:cNvGrpSpPr/>
          <p:nvPr/>
        </p:nvGrpSpPr>
        <p:grpSpPr>
          <a:xfrm>
            <a:off x="3771015" y="1500454"/>
            <a:ext cx="3957990" cy="3957990"/>
            <a:chOff x="3771015" y="1500454"/>
            <a:chExt cx="3957990" cy="3957990"/>
          </a:xfrm>
        </p:grpSpPr>
        <p:grpSp>
          <p:nvGrpSpPr>
            <p:cNvPr id="383" name="Grupp 382"/>
            <p:cNvGrpSpPr/>
            <p:nvPr/>
          </p:nvGrpSpPr>
          <p:grpSpPr>
            <a:xfrm rot="4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59" name="Grupp 55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61" name="5-udd 56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62" name="Ring 56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60" name="Ring 55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4" name="Grupp 383"/>
            <p:cNvGrpSpPr/>
            <p:nvPr/>
          </p:nvGrpSpPr>
          <p:grpSpPr>
            <a:xfrm rot="211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55" name="Grupp 554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57" name="5-udd 556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58" name="Ring 557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56" name="Ring 555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5" name="Grupp 384"/>
            <p:cNvGrpSpPr/>
            <p:nvPr/>
          </p:nvGrpSpPr>
          <p:grpSpPr>
            <a:xfrm rot="207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51" name="Grupp 550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53" name="5-udd 552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54" name="Ring 553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52" name="Ring 551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6" name="Grupp 385"/>
            <p:cNvGrpSpPr/>
            <p:nvPr/>
          </p:nvGrpSpPr>
          <p:grpSpPr>
            <a:xfrm rot="202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47" name="Grupp 546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49" name="5-udd 548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50" name="Ring 549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48" name="Ring 547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7" name="Grupp 386"/>
            <p:cNvGrpSpPr/>
            <p:nvPr/>
          </p:nvGrpSpPr>
          <p:grpSpPr>
            <a:xfrm rot="193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43" name="Grupp 542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45" name="5-udd 544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46" name="Ring 545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44" name="Ring 543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8" name="Grupp 387"/>
            <p:cNvGrpSpPr/>
            <p:nvPr/>
          </p:nvGrpSpPr>
          <p:grpSpPr>
            <a:xfrm rot="189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39" name="Grupp 53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41" name="5-udd 54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42" name="Ring 54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40" name="Ring 53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9" name="Grupp 388"/>
            <p:cNvGrpSpPr/>
            <p:nvPr/>
          </p:nvGrpSpPr>
          <p:grpSpPr>
            <a:xfrm rot="184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35" name="Grupp 534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37" name="5-udd 536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38" name="Ring 537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36" name="Ring 535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0" name="Grupp 389"/>
            <p:cNvGrpSpPr/>
            <p:nvPr/>
          </p:nvGrpSpPr>
          <p:grpSpPr>
            <a:xfrm rot="175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31" name="Grupp 530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33" name="5-udd 532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34" name="Ring 533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32" name="Ring 531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1" name="Grupp 390"/>
            <p:cNvGrpSpPr/>
            <p:nvPr/>
          </p:nvGrpSpPr>
          <p:grpSpPr>
            <a:xfrm rot="171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27" name="Grupp 526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29" name="5-udd 528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30" name="Ring 529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8" name="Ring 527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2" name="Grupp 391"/>
            <p:cNvGrpSpPr/>
            <p:nvPr/>
          </p:nvGrpSpPr>
          <p:grpSpPr>
            <a:xfrm rot="166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23" name="Grupp 522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25" name="5-udd 524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26" name="Ring 525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4" name="Ring 523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3" name="Grupp 392"/>
            <p:cNvGrpSpPr/>
            <p:nvPr/>
          </p:nvGrpSpPr>
          <p:grpSpPr>
            <a:xfrm rot="157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19" name="Grupp 51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21" name="5-udd 52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22" name="Ring 52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20" name="Ring 51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4" name="Grupp 393"/>
            <p:cNvGrpSpPr/>
            <p:nvPr/>
          </p:nvGrpSpPr>
          <p:grpSpPr>
            <a:xfrm rot="153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15" name="Grupp 514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17" name="5-udd 516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18" name="Ring 517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16" name="Ring 515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5" name="Grupp 394"/>
            <p:cNvGrpSpPr/>
            <p:nvPr/>
          </p:nvGrpSpPr>
          <p:grpSpPr>
            <a:xfrm rot="148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11" name="Grupp 510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13" name="5-udd 512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14" name="Ring 513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12" name="Ring 511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6" name="Grupp 395"/>
            <p:cNvGrpSpPr/>
            <p:nvPr/>
          </p:nvGrpSpPr>
          <p:grpSpPr>
            <a:xfrm rot="139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07" name="Grupp 506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09" name="5-udd 508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10" name="Ring 509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08" name="Ring 507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7" name="Grupp 396"/>
            <p:cNvGrpSpPr/>
            <p:nvPr/>
          </p:nvGrpSpPr>
          <p:grpSpPr>
            <a:xfrm rot="135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503" name="Grupp 502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05" name="5-udd 504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06" name="Ring 505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04" name="Ring 503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8" name="Grupp 397"/>
            <p:cNvGrpSpPr/>
            <p:nvPr/>
          </p:nvGrpSpPr>
          <p:grpSpPr>
            <a:xfrm rot="130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99" name="Grupp 49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501" name="5-udd 50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502" name="Ring 50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00" name="Ring 49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9" name="Grupp 398"/>
            <p:cNvGrpSpPr/>
            <p:nvPr/>
          </p:nvGrpSpPr>
          <p:grpSpPr>
            <a:xfrm rot="121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95" name="Grupp 494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97" name="5-udd 496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98" name="Ring 497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96" name="Ring 495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0" name="Grupp 399"/>
            <p:cNvGrpSpPr/>
            <p:nvPr/>
          </p:nvGrpSpPr>
          <p:grpSpPr>
            <a:xfrm rot="117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91" name="Grupp 490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93" name="5-udd 492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94" name="Ring 493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92" name="Ring 491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1" name="Grupp 400"/>
            <p:cNvGrpSpPr/>
            <p:nvPr/>
          </p:nvGrpSpPr>
          <p:grpSpPr>
            <a:xfrm rot="112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87" name="Grupp 486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89" name="5-udd 488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90" name="Ring 489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88" name="Ring 487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2" name="Grupp 401"/>
            <p:cNvGrpSpPr/>
            <p:nvPr/>
          </p:nvGrpSpPr>
          <p:grpSpPr>
            <a:xfrm rot="103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83" name="Grupp 482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85" name="5-udd 484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86" name="Ring 485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84" name="Ring 483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3" name="Grupp 402"/>
            <p:cNvGrpSpPr/>
            <p:nvPr/>
          </p:nvGrpSpPr>
          <p:grpSpPr>
            <a:xfrm rot="99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79" name="Grupp 47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81" name="5-udd 48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82" name="Ring 48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80" name="Ring 47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4" name="Grupp 403"/>
            <p:cNvGrpSpPr/>
            <p:nvPr/>
          </p:nvGrpSpPr>
          <p:grpSpPr>
            <a:xfrm rot="94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75" name="Grupp 474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77" name="5-udd 476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8" name="Ring 477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6" name="Ring 475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5" name="Grupp 404"/>
            <p:cNvGrpSpPr/>
            <p:nvPr/>
          </p:nvGrpSpPr>
          <p:grpSpPr>
            <a:xfrm rot="85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71" name="Grupp 470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73" name="5-udd 472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4" name="Ring 473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2" name="Ring 471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6" name="Grupp 405"/>
            <p:cNvGrpSpPr/>
            <p:nvPr/>
          </p:nvGrpSpPr>
          <p:grpSpPr>
            <a:xfrm rot="81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67" name="Grupp 466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69" name="5-udd 468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70" name="Ring 469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68" name="Ring 467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7" name="Grupp 406"/>
            <p:cNvGrpSpPr/>
            <p:nvPr/>
          </p:nvGrpSpPr>
          <p:grpSpPr>
            <a:xfrm rot="76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63" name="Grupp 462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65" name="5-udd 464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66" name="Ring 465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64" name="Ring 463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8" name="Grupp 407"/>
            <p:cNvGrpSpPr/>
            <p:nvPr/>
          </p:nvGrpSpPr>
          <p:grpSpPr>
            <a:xfrm rot="67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59" name="Grupp 45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61" name="5-udd 46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62" name="Ring 46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60" name="Ring 45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9" name="Grupp 408"/>
            <p:cNvGrpSpPr/>
            <p:nvPr/>
          </p:nvGrpSpPr>
          <p:grpSpPr>
            <a:xfrm rot="63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55" name="Grupp 454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57" name="5-udd 456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8" name="Ring 457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56" name="Ring 455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0" name="Grupp 409"/>
            <p:cNvGrpSpPr/>
            <p:nvPr/>
          </p:nvGrpSpPr>
          <p:grpSpPr>
            <a:xfrm rot="58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51" name="Grupp 450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53" name="5-udd 452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4" name="Ring 453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52" name="Ring 451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1" name="Grupp 410"/>
            <p:cNvGrpSpPr/>
            <p:nvPr/>
          </p:nvGrpSpPr>
          <p:grpSpPr>
            <a:xfrm rot="49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47" name="Grupp 446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49" name="5-udd 448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50" name="Ring 449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8" name="Ring 447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2" name="Grupp 411"/>
            <p:cNvGrpSpPr/>
            <p:nvPr/>
          </p:nvGrpSpPr>
          <p:grpSpPr>
            <a:xfrm rot="45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43" name="Grupp 442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45" name="5-udd 444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6" name="Ring 445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4" name="Ring 443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3" name="Grupp 412"/>
            <p:cNvGrpSpPr/>
            <p:nvPr/>
          </p:nvGrpSpPr>
          <p:grpSpPr>
            <a:xfrm rot="40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39" name="Grupp 43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41" name="5-udd 44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42" name="Ring 44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0" name="Ring 43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4" name="Grupp 413"/>
            <p:cNvGrpSpPr/>
            <p:nvPr/>
          </p:nvGrpSpPr>
          <p:grpSpPr>
            <a:xfrm rot="31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35" name="Grupp 434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37" name="5-udd 436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38" name="Ring 437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36" name="Ring 435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5" name="Grupp 414"/>
            <p:cNvGrpSpPr/>
            <p:nvPr/>
          </p:nvGrpSpPr>
          <p:grpSpPr>
            <a:xfrm rot="27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31" name="Grupp 430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33" name="5-udd 432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34" name="Ring 433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32" name="Ring 431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6" name="Grupp 415"/>
            <p:cNvGrpSpPr/>
            <p:nvPr/>
          </p:nvGrpSpPr>
          <p:grpSpPr>
            <a:xfrm rot="222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27" name="Grupp 426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29" name="5-udd 428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30" name="Ring 429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28" name="Ring 427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7" name="Grupp 416"/>
            <p:cNvGrpSpPr/>
            <p:nvPr/>
          </p:nvGrpSpPr>
          <p:grpSpPr>
            <a:xfrm rot="138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23" name="Grupp 422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25" name="5-udd 424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26" name="Ring 425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24" name="Ring 423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8" name="Grupp 417"/>
            <p:cNvGrpSpPr/>
            <p:nvPr/>
          </p:nvGrpSpPr>
          <p:grpSpPr>
            <a:xfrm rot="900000">
              <a:off x="3771015" y="1500454"/>
              <a:ext cx="3957990" cy="3957990"/>
              <a:chOff x="3771015" y="1502966"/>
              <a:chExt cx="3957990" cy="3957990"/>
            </a:xfrm>
          </p:grpSpPr>
          <p:grpSp>
            <p:nvGrpSpPr>
              <p:cNvPr id="419" name="Grupp 418"/>
              <p:cNvGrpSpPr/>
              <p:nvPr/>
            </p:nvGrpSpPr>
            <p:grpSpPr>
              <a:xfrm>
                <a:off x="3771015" y="1502966"/>
                <a:ext cx="3957990" cy="3957990"/>
                <a:chOff x="3771015" y="1502966"/>
                <a:chExt cx="3957990" cy="3957990"/>
              </a:xfrm>
            </p:grpSpPr>
            <p:sp>
              <p:nvSpPr>
                <p:cNvPr id="421" name="5-udd 420"/>
                <p:cNvSpPr/>
                <p:nvPr/>
              </p:nvSpPr>
              <p:spPr>
                <a:xfrm>
                  <a:off x="5652975" y="1532390"/>
                  <a:ext cx="194070" cy="194070"/>
                </a:xfrm>
                <a:prstGeom prst="star5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22" name="Ring 421"/>
                <p:cNvSpPr/>
                <p:nvPr/>
              </p:nvSpPr>
              <p:spPr>
                <a:xfrm>
                  <a:off x="3771015" y="1502966"/>
                  <a:ext cx="3957990" cy="3957990"/>
                </a:xfrm>
                <a:prstGeom prst="donut">
                  <a:avLst>
                    <a:gd name="adj" fmla="val 6629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20" name="Ring 419"/>
              <p:cNvSpPr/>
              <p:nvPr/>
            </p:nvSpPr>
            <p:spPr>
              <a:xfrm>
                <a:off x="3780936" y="1512886"/>
                <a:ext cx="3938148" cy="3938150"/>
              </a:xfrm>
              <a:prstGeom prst="donut">
                <a:avLst>
                  <a:gd name="adj" fmla="val 6399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Google Shape;375;p3">
            <a:extLst>
              <a:ext uri="{FF2B5EF4-FFF2-40B4-BE49-F238E27FC236}">
                <a16:creationId xmlns:a16="http://schemas.microsoft.com/office/drawing/2014/main" id="{DC9E06D5-F240-D2D4-C12B-03BB6F5EE0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1" y="2507817"/>
            <a:ext cx="2936214" cy="123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1600" dirty="0" err="1">
                <a:solidFill>
                  <a:schemeClr val="bg1"/>
                </a:solidFill>
              </a:rPr>
              <a:t>Strategic</a:t>
            </a:r>
            <a:r>
              <a:rPr lang="sv-SE" sz="1600" dirty="0">
                <a:solidFill>
                  <a:schemeClr val="bg1"/>
                </a:solidFill>
              </a:rPr>
              <a:t> </a:t>
            </a:r>
            <a:r>
              <a:rPr lang="sv-SE" sz="1600" dirty="0" err="1">
                <a:solidFill>
                  <a:schemeClr val="bg1"/>
                </a:solidFill>
              </a:rPr>
              <a:t>dialogue</a:t>
            </a:r>
            <a:r>
              <a:rPr lang="sv-SE" sz="1600" dirty="0">
                <a:solidFill>
                  <a:schemeClr val="bg1"/>
                </a:solidFill>
              </a:rPr>
              <a:t> </a:t>
            </a:r>
            <a:r>
              <a:rPr lang="sv-SE" sz="1600" dirty="0" err="1">
                <a:solidFill>
                  <a:schemeClr val="bg1"/>
                </a:solidFill>
              </a:rPr>
              <a:t>with</a:t>
            </a:r>
            <a:r>
              <a:rPr lang="sv-SE" sz="1600" dirty="0">
                <a:solidFill>
                  <a:schemeClr val="bg1"/>
                </a:solidFill>
              </a:rPr>
              <a:t> </a:t>
            </a:r>
            <a:r>
              <a:rPr lang="sv-SE" sz="1600" dirty="0" err="1">
                <a:solidFill>
                  <a:schemeClr val="bg1"/>
                </a:solidFill>
              </a:rPr>
              <a:t>everyone</a:t>
            </a:r>
            <a:endParaRPr lang="sv-SE" sz="1600" dirty="0">
              <a:solidFill>
                <a:schemeClr val="bg1"/>
              </a:solidFill>
            </a:endParaRPr>
          </a:p>
          <a:p>
            <a:pPr marL="0" algn="l">
              <a:lnSpc>
                <a:spcPct val="100000"/>
              </a:lnSpc>
              <a:spcBef>
                <a:spcPts val="0"/>
              </a:spcBef>
            </a:pPr>
            <a:r>
              <a:rPr lang="sv-SE" sz="1200" b="0" dirty="0" err="1">
                <a:solidFill>
                  <a:schemeClr val="bg1"/>
                </a:solidFill>
              </a:rPr>
              <a:t>Sharing</a:t>
            </a:r>
            <a:r>
              <a:rPr lang="sv-SE" sz="1200" b="0" dirty="0">
                <a:solidFill>
                  <a:schemeClr val="bg1"/>
                </a:solidFill>
              </a:rPr>
              <a:t> and </a:t>
            </a:r>
            <a:r>
              <a:rPr lang="sv-SE" sz="1200" b="0" dirty="0" err="1">
                <a:solidFill>
                  <a:schemeClr val="bg1"/>
                </a:solidFill>
              </a:rPr>
              <a:t>learning</a:t>
            </a:r>
            <a:r>
              <a:rPr lang="sv-SE" sz="1200" b="0" dirty="0">
                <a:solidFill>
                  <a:schemeClr val="bg1"/>
                </a:solidFill>
              </a:rPr>
              <a:t> </a:t>
            </a:r>
            <a:r>
              <a:rPr lang="sv-SE" sz="1200" b="0" dirty="0" err="1">
                <a:solidFill>
                  <a:schemeClr val="bg1"/>
                </a:solidFill>
              </a:rPr>
              <a:t>together</a:t>
            </a:r>
            <a:r>
              <a:rPr lang="sv-SE" sz="1200" b="0" dirty="0">
                <a:solidFill>
                  <a:schemeClr val="bg1"/>
                </a:solidFill>
              </a:rPr>
              <a:t>, </a:t>
            </a:r>
            <a:r>
              <a:rPr lang="sv-SE" sz="1200" b="0" dirty="0" err="1">
                <a:solidFill>
                  <a:schemeClr val="bg1"/>
                </a:solidFill>
              </a:rPr>
              <a:t>decide</a:t>
            </a:r>
            <a:r>
              <a:rPr lang="sv-SE" sz="1200" b="0" dirty="0">
                <a:solidFill>
                  <a:schemeClr val="bg1"/>
                </a:solidFill>
              </a:rPr>
              <a:t> </a:t>
            </a:r>
            <a:br>
              <a:rPr lang="sv-SE" sz="1200" b="0" dirty="0">
                <a:solidFill>
                  <a:schemeClr val="bg1"/>
                </a:solidFill>
              </a:rPr>
            </a:br>
            <a:r>
              <a:rPr lang="sv-SE" sz="1200" b="0" dirty="0">
                <a:solidFill>
                  <a:schemeClr val="bg1"/>
                </a:solidFill>
              </a:rPr>
              <a:t>on team </a:t>
            </a:r>
            <a:r>
              <a:rPr lang="sv-SE" sz="1200" b="0" dirty="0" err="1">
                <a:solidFill>
                  <a:schemeClr val="bg1"/>
                </a:solidFill>
              </a:rPr>
              <a:t>goals</a:t>
            </a:r>
            <a:r>
              <a:rPr lang="sv-SE" sz="1200" b="0" dirty="0">
                <a:solidFill>
                  <a:schemeClr val="bg1"/>
                </a:solidFill>
              </a:rPr>
              <a:t> and focus areas.</a:t>
            </a:r>
          </a:p>
        </p:txBody>
      </p:sp>
      <p:sp>
        <p:nvSpPr>
          <p:cNvPr id="17" name="Google Shape;375;p3">
            <a:extLst>
              <a:ext uri="{FF2B5EF4-FFF2-40B4-BE49-F238E27FC236}">
                <a16:creationId xmlns:a16="http://schemas.microsoft.com/office/drawing/2014/main" id="{765D5014-AC12-D192-5AE9-1E299CE6F941}"/>
              </a:ext>
            </a:extLst>
          </p:cNvPr>
          <p:cNvSpPr txBox="1">
            <a:spLocks/>
          </p:cNvSpPr>
          <p:nvPr/>
        </p:nvSpPr>
        <p:spPr>
          <a:xfrm>
            <a:off x="398021" y="3646545"/>
            <a:ext cx="2515037" cy="692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1600" dirty="0" err="1">
                <a:solidFill>
                  <a:schemeClr val="bg1"/>
                </a:solidFill>
              </a:rPr>
              <a:t>Strategy</a:t>
            </a:r>
            <a:r>
              <a:rPr lang="sv-SE" sz="1600" dirty="0">
                <a:solidFill>
                  <a:schemeClr val="bg1"/>
                </a:solidFill>
              </a:rPr>
              <a:t> Workshop</a:t>
            </a:r>
          </a:p>
          <a:p>
            <a:pPr marL="0" algn="l">
              <a:lnSpc>
                <a:spcPct val="100000"/>
              </a:lnSpc>
              <a:spcBef>
                <a:spcPts val="0"/>
              </a:spcBef>
            </a:pPr>
            <a:r>
              <a:rPr lang="sv-SE" sz="1200" b="0" dirty="0">
                <a:solidFill>
                  <a:schemeClr val="bg1"/>
                </a:solidFill>
              </a:rPr>
              <a:t>Review team &amp; </a:t>
            </a:r>
            <a:r>
              <a:rPr lang="sv-SE" sz="1200" b="0" dirty="0" err="1">
                <a:solidFill>
                  <a:schemeClr val="bg1"/>
                </a:solidFill>
              </a:rPr>
              <a:t>company</a:t>
            </a:r>
            <a:r>
              <a:rPr lang="sv-SE" sz="1200" b="0" dirty="0">
                <a:solidFill>
                  <a:schemeClr val="bg1"/>
                </a:solidFill>
              </a:rPr>
              <a:t> </a:t>
            </a:r>
            <a:r>
              <a:rPr lang="sv-SE" sz="1200" b="0" dirty="0" err="1">
                <a:solidFill>
                  <a:schemeClr val="bg1"/>
                </a:solidFill>
              </a:rPr>
              <a:t>objectives</a:t>
            </a:r>
            <a:r>
              <a:rPr lang="sv-SE" sz="1200" b="0" dirty="0">
                <a:solidFill>
                  <a:schemeClr val="bg1"/>
                </a:solidFill>
              </a:rPr>
              <a:t>, </a:t>
            </a:r>
            <a:r>
              <a:rPr lang="sv-SE" sz="1200" b="0" dirty="0" err="1">
                <a:solidFill>
                  <a:schemeClr val="bg1"/>
                </a:solidFill>
              </a:rPr>
              <a:t>prioritisations</a:t>
            </a:r>
            <a:r>
              <a:rPr lang="sv-SE" sz="1200" b="0" dirty="0">
                <a:solidFill>
                  <a:schemeClr val="bg1"/>
                </a:solidFill>
              </a:rPr>
              <a:t> and team </a:t>
            </a:r>
            <a:r>
              <a:rPr lang="sv-SE" sz="1200" b="0" dirty="0" err="1">
                <a:solidFill>
                  <a:schemeClr val="bg1"/>
                </a:solidFill>
              </a:rPr>
              <a:t>vitality</a:t>
            </a:r>
            <a:r>
              <a:rPr lang="sv-SE" sz="1200" b="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gPartner">
  <a:themeElements>
    <a:clrScheme name="IntegPartner">
      <a:dk1>
        <a:srgbClr val="000000"/>
      </a:dk1>
      <a:lt1>
        <a:srgbClr val="FFFFFF"/>
      </a:lt1>
      <a:dk2>
        <a:srgbClr val="EF4E52"/>
      </a:dk2>
      <a:lt2>
        <a:srgbClr val="B3B3B3"/>
      </a:lt2>
      <a:accent1>
        <a:srgbClr val="27BDBE"/>
      </a:accent1>
      <a:accent2>
        <a:srgbClr val="000000"/>
      </a:accent2>
      <a:accent3>
        <a:srgbClr val="B3B3B3"/>
      </a:accent3>
      <a:accent4>
        <a:srgbClr val="FEC553"/>
      </a:accent4>
      <a:accent5>
        <a:srgbClr val="4394D0"/>
      </a:accent5>
      <a:accent6>
        <a:srgbClr val="B368A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952A92D02E345BD2253808790ED1C" ma:contentTypeVersion="16" ma:contentTypeDescription="Create a new document." ma:contentTypeScope="" ma:versionID="85ecc677939d9a87961796af20140210">
  <xsd:schema xmlns:xsd="http://www.w3.org/2001/XMLSchema" xmlns:xs="http://www.w3.org/2001/XMLSchema" xmlns:p="http://schemas.microsoft.com/office/2006/metadata/properties" xmlns:ns2="6bdc4129-a117-41f1-9eab-6d418dd14ef6" xmlns:ns3="3cfd4d1d-53d7-426c-8d68-7946beae2862" targetNamespace="http://schemas.microsoft.com/office/2006/metadata/properties" ma:root="true" ma:fieldsID="7a1be18e5b8c992620fe1eb2146543ef" ns2:_="" ns3:_="">
    <xsd:import namespace="6bdc4129-a117-41f1-9eab-6d418dd14ef6"/>
    <xsd:import namespace="3cfd4d1d-53d7-426c-8d68-7946beae28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c4129-a117-41f1-9eab-6d418dd14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7c33e8c-a19b-4969-83de-fb79209d47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d4d1d-53d7-426c-8d68-7946beae286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d0a33d8-ed7a-4e46-be41-3ba4edbe86f0}" ma:internalName="TaxCatchAll" ma:showField="CatchAllData" ma:web="3cfd4d1d-53d7-426c-8d68-7946beae28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fd4d1d-53d7-426c-8d68-7946beae2862" xsi:nil="true"/>
    <lcf76f155ced4ddcb4097134ff3c332f xmlns="6bdc4129-a117-41f1-9eab-6d418dd14ef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10745B-36D6-41C2-B923-7E2E15AEF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c4129-a117-41f1-9eab-6d418dd14ef6"/>
    <ds:schemaRef ds:uri="3cfd4d1d-53d7-426c-8d68-7946beae2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02199E-38A0-489B-B7C1-C2DB59925BF1}">
  <ds:schemaRefs>
    <ds:schemaRef ds:uri="http://schemas.microsoft.com/office/2006/metadata/properties"/>
    <ds:schemaRef ds:uri="http://schemas.microsoft.com/office/infopath/2007/PartnerControls"/>
    <ds:schemaRef ds:uri="3cfd4d1d-53d7-426c-8d68-7946beae2862"/>
    <ds:schemaRef ds:uri="6bdc4129-a117-41f1-9eab-6d418dd14ef6"/>
  </ds:schemaRefs>
</ds:datastoreItem>
</file>

<file path=customXml/itemProps3.xml><?xml version="1.0" encoding="utf-8"?>
<ds:datastoreItem xmlns:ds="http://schemas.openxmlformats.org/officeDocument/2006/customXml" ds:itemID="{A5676C6B-39D8-45A5-8799-339CC92E37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93</Words>
  <Application>Microsoft Macintosh PowerPoint</Application>
  <PresentationFormat>Bredbild</PresentationFormat>
  <Paragraphs>17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IntegPartner</vt:lpstr>
      <vt:lpstr>Infrastructure to make the strategy happen on the 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Elvira Strömberg</dc:creator>
  <cp:lastModifiedBy>Komson K</cp:lastModifiedBy>
  <cp:revision>26</cp:revision>
  <dcterms:modified xsi:type="dcterms:W3CDTF">2023-02-07T09:20:52Z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0x010100064952A92D02E345BD2253808790ED1C</vt:lpwstr>
  </property>
</Properties>
</file>